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5036" r:id="rId5"/>
    <p:sldMasterId id="2147483648" r:id="rId6"/>
    <p:sldMasterId id="2147485147" r:id="rId7"/>
    <p:sldMasterId id="2147485050" r:id="rId8"/>
  </p:sldMasterIdLst>
  <p:notesMasterIdLst>
    <p:notesMasterId r:id="rId15"/>
  </p:notesMasterIdLst>
  <p:sldIdLst>
    <p:sldId id="2076136647" r:id="rId9"/>
    <p:sldId id="265" r:id="rId10"/>
    <p:sldId id="2851" r:id="rId11"/>
    <p:sldId id="264" r:id="rId12"/>
    <p:sldId id="2076137577" r:id="rId13"/>
    <p:sldId id="207613760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Miller" initials="KM" lastIdx="5" clrIdx="0">
    <p:extLst>
      <p:ext uri="{19B8F6BF-5375-455C-9EA6-DF929625EA0E}">
        <p15:presenceInfo xmlns:p15="http://schemas.microsoft.com/office/powerpoint/2012/main" userId="S::Kellym@simple-concepts.com::f9edb626-4fca-42ef-acd6-388cba861aa0" providerId="AD"/>
      </p:ext>
    </p:extLst>
  </p:cmAuthor>
  <p:cmAuthor id="2" name="Watts" initials="W" lastIdx="2" clrIdx="1">
    <p:extLst>
      <p:ext uri="{19B8F6BF-5375-455C-9EA6-DF929625EA0E}">
        <p15:presenceInfo xmlns:p15="http://schemas.microsoft.com/office/powerpoint/2012/main" userId="Wat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1C1"/>
    <a:srgbClr val="107C10"/>
    <a:srgbClr val="D1D1D1"/>
    <a:srgbClr val="1392B4"/>
    <a:srgbClr val="0B556A"/>
    <a:srgbClr val="D83B01"/>
    <a:srgbClr val="8661C5"/>
    <a:srgbClr val="3B2E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F42499-532F-4001-8C67-FAE481556E3A}" v="20" dt="2020-10-19T17:22:20.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142" autoAdjust="0"/>
  </p:normalViewPr>
  <p:slideViewPr>
    <p:cSldViewPr snapToGrid="0">
      <p:cViewPr varScale="1">
        <p:scale>
          <a:sx n="99" d="100"/>
          <a:sy n="99" d="100"/>
        </p:scale>
        <p:origin x="9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D6094-226F-4D18-B580-934AE0BAEE8F}" type="datetimeFigureOut">
              <a:rPr lang="en-US" smtClean="0"/>
              <a:t>10/20/2020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EAAD9-BE5C-46AF-886D-9918CC705DF4}" type="slidenum">
              <a:rPr lang="en-US" smtClean="0"/>
              <a:t>‹#›</a:t>
            </a:fld>
            <a:endParaRPr lang="en-US"/>
          </a:p>
        </p:txBody>
      </p:sp>
    </p:spTree>
    <p:extLst>
      <p:ext uri="{BB962C8B-B14F-4D97-AF65-F5344CB8AC3E}">
        <p14:creationId xmlns:p14="http://schemas.microsoft.com/office/powerpoint/2010/main" val="3761012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6A48A-0155-4613-BCF3-C8323EBEEA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34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6AF81-4263-4289-8155-76A7450DB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409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296" marR="0" lvl="0" indent="0" algn="l" defTabSz="9313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2296" marR="0" lvl="0" indent="0" algn="l" defTabSz="9313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DFF145-DDAB-403C-A8B8-CB690E1908F2}"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10/20/2020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778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6AF81-4263-4289-8155-76A7450DB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36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6AF81-4263-4289-8155-76A7450DB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543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emf"/><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8.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8.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8.jpe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Blue">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021" y="2052361"/>
            <a:ext cx="6789812" cy="1484772"/>
          </a:xfrm>
        </p:spPr>
        <p:txBody>
          <a:bodyPr vert="horz" wrap="square" lIns="0" tIns="91440" rIns="0" bIns="91440" rtlCol="0" anchor="ctr" anchorCtr="0">
            <a:noAutofit/>
          </a:bodyPr>
          <a:lstStyle>
            <a:lvl1pPr>
              <a:defRPr lang="en-US">
                <a:gradFill>
                  <a:gsLst>
                    <a:gs pos="0">
                      <a:schemeClr val="tx1"/>
                    </a:gs>
                    <a:gs pos="100000">
                      <a:schemeClr val="tx1"/>
                    </a:gs>
                  </a:gsLst>
                  <a:lin ang="5400000" scaled="1"/>
                </a:gradFill>
              </a:defRPr>
            </a:lvl1pPr>
          </a:lstStyle>
          <a:p>
            <a:pPr lvl="0"/>
            <a:r>
              <a:rPr lang="en-US"/>
              <a:t>Click to edit Master title style</a:t>
            </a:r>
          </a:p>
        </p:txBody>
      </p:sp>
      <p:sp>
        <p:nvSpPr>
          <p:cNvPr id="9" name="Rectangle: Rounded Corners 8">
            <a:extLst>
              <a:ext uri="{FF2B5EF4-FFF2-40B4-BE49-F238E27FC236}">
                <a16:creationId xmlns:a16="http://schemas.microsoft.com/office/drawing/2014/main" id="{B3F641DF-040C-4847-9753-1F4F501A79B8}"/>
              </a:ext>
            </a:extLst>
          </p:cNvPr>
          <p:cNvSpPr/>
          <p:nvPr/>
        </p:nvSpPr>
        <p:spPr bwMode="auto">
          <a:xfrm>
            <a:off x="7388001" y="5086288"/>
            <a:ext cx="3618040" cy="128075"/>
          </a:xfrm>
          <a:prstGeom prst="roundRect">
            <a:avLst>
              <a:gd name="adj" fmla="val 50000"/>
            </a:avLst>
          </a:prstGeom>
          <a:solidFill>
            <a:srgbClr val="0060B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FAF14401-4444-46DC-AEDF-345425D79DB4}"/>
              </a:ext>
            </a:extLst>
          </p:cNvPr>
          <p:cNvSpPr/>
          <p:nvPr/>
        </p:nvSpPr>
        <p:spPr bwMode="auto">
          <a:xfrm>
            <a:off x="8979026" y="4420113"/>
            <a:ext cx="2855309" cy="322588"/>
          </a:xfrm>
          <a:prstGeom prst="roundRect">
            <a:avLst>
              <a:gd name="adj" fmla="val 50000"/>
            </a:avLst>
          </a:prstGeom>
          <a:solidFill>
            <a:srgbClr val="0060B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5D580410-0C5F-4714-AA8C-7FA327B3491D}"/>
              </a:ext>
            </a:extLst>
          </p:cNvPr>
          <p:cNvSpPr/>
          <p:nvPr/>
        </p:nvSpPr>
        <p:spPr bwMode="auto">
          <a:xfrm>
            <a:off x="7937537" y="3943893"/>
            <a:ext cx="2855309" cy="221249"/>
          </a:xfrm>
          <a:prstGeom prst="roundRect">
            <a:avLst>
              <a:gd name="adj" fmla="val 50000"/>
            </a:avLst>
          </a:prstGeom>
          <a:solidFill>
            <a:srgbClr val="0060B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B6F2D20C-90D5-4B68-916A-2B11114AFECD}"/>
              </a:ext>
            </a:extLst>
          </p:cNvPr>
          <p:cNvSpPr/>
          <p:nvPr/>
        </p:nvSpPr>
        <p:spPr>
          <a:xfrm rot="1979419">
            <a:off x="10061560" y="1533230"/>
            <a:ext cx="180074" cy="49797"/>
          </a:xfrm>
          <a:prstGeom prst="rect">
            <a:avLst/>
          </a:prstGeom>
          <a:solidFill>
            <a:srgbClr val="19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grpSp>
        <p:nvGrpSpPr>
          <p:cNvPr id="14" name="Group 13">
            <a:extLst>
              <a:ext uri="{FF2B5EF4-FFF2-40B4-BE49-F238E27FC236}">
                <a16:creationId xmlns:a16="http://schemas.microsoft.com/office/drawing/2014/main" id="{472EBE86-DA24-45E6-AE66-54934F64EDF6}"/>
              </a:ext>
            </a:extLst>
          </p:cNvPr>
          <p:cNvGrpSpPr/>
          <p:nvPr/>
        </p:nvGrpSpPr>
        <p:grpSpPr>
          <a:xfrm flipH="1">
            <a:off x="6973445" y="1229592"/>
            <a:ext cx="4182913" cy="4006085"/>
            <a:chOff x="6893190" y="-113543"/>
            <a:chExt cx="7304300" cy="6994525"/>
          </a:xfrm>
        </p:grpSpPr>
        <p:sp>
          <p:nvSpPr>
            <p:cNvPr id="18" name="Freeform: Shape 17">
              <a:extLst>
                <a:ext uri="{FF2B5EF4-FFF2-40B4-BE49-F238E27FC236}">
                  <a16:creationId xmlns:a16="http://schemas.microsoft.com/office/drawing/2014/main" id="{4D35AA42-4486-4CDA-81BF-4AA2616B8584}"/>
                </a:ext>
              </a:extLst>
            </p:cNvPr>
            <p:cNvSpPr/>
            <p:nvPr/>
          </p:nvSpPr>
          <p:spPr>
            <a:xfrm>
              <a:off x="8202295" y="483804"/>
              <a:ext cx="784362" cy="839186"/>
            </a:xfrm>
            <a:custGeom>
              <a:avLst/>
              <a:gdLst>
                <a:gd name="connsiteX0" fmla="*/ 1662 w 1004838"/>
                <a:gd name="connsiteY0" fmla="*/ 319596 h 905522"/>
                <a:gd name="connsiteX1" fmla="*/ 134827 w 1004838"/>
                <a:gd name="connsiteY1" fmla="*/ 292963 h 905522"/>
                <a:gd name="connsiteX2" fmla="*/ 170338 w 1004838"/>
                <a:gd name="connsiteY2" fmla="*/ 266330 h 905522"/>
                <a:gd name="connsiteX3" fmla="*/ 196971 w 1004838"/>
                <a:gd name="connsiteY3" fmla="*/ 248575 h 905522"/>
                <a:gd name="connsiteX4" fmla="*/ 241359 w 1004838"/>
                <a:gd name="connsiteY4" fmla="*/ 221942 h 905522"/>
                <a:gd name="connsiteX5" fmla="*/ 312380 w 1004838"/>
                <a:gd name="connsiteY5" fmla="*/ 204186 h 905522"/>
                <a:gd name="connsiteX6" fmla="*/ 330136 w 1004838"/>
                <a:gd name="connsiteY6" fmla="*/ 186431 h 905522"/>
                <a:gd name="connsiteX7" fmla="*/ 347891 w 1004838"/>
                <a:gd name="connsiteY7" fmla="*/ 159798 h 905522"/>
                <a:gd name="connsiteX8" fmla="*/ 374524 w 1004838"/>
                <a:gd name="connsiteY8" fmla="*/ 142043 h 905522"/>
                <a:gd name="connsiteX9" fmla="*/ 410035 w 1004838"/>
                <a:gd name="connsiteY9" fmla="*/ 88777 h 905522"/>
                <a:gd name="connsiteX10" fmla="*/ 427790 w 1004838"/>
                <a:gd name="connsiteY10" fmla="*/ 71021 h 905522"/>
                <a:gd name="connsiteX11" fmla="*/ 463301 w 1004838"/>
                <a:gd name="connsiteY11" fmla="*/ 62144 h 905522"/>
                <a:gd name="connsiteX12" fmla="*/ 507689 w 1004838"/>
                <a:gd name="connsiteY12" fmla="*/ 44388 h 905522"/>
                <a:gd name="connsiteX13" fmla="*/ 552077 w 1004838"/>
                <a:gd name="connsiteY13" fmla="*/ 35511 h 905522"/>
                <a:gd name="connsiteX14" fmla="*/ 649732 w 1004838"/>
                <a:gd name="connsiteY14" fmla="*/ 0 h 905522"/>
                <a:gd name="connsiteX15" fmla="*/ 827285 w 1004838"/>
                <a:gd name="connsiteY15" fmla="*/ 26633 h 905522"/>
                <a:gd name="connsiteX16" fmla="*/ 880551 w 1004838"/>
                <a:gd name="connsiteY16" fmla="*/ 88777 h 905522"/>
                <a:gd name="connsiteX17" fmla="*/ 978205 w 1004838"/>
                <a:gd name="connsiteY17" fmla="*/ 195309 h 905522"/>
                <a:gd name="connsiteX18" fmla="*/ 987083 w 1004838"/>
                <a:gd name="connsiteY18" fmla="*/ 337351 h 905522"/>
                <a:gd name="connsiteX19" fmla="*/ 1004838 w 1004838"/>
                <a:gd name="connsiteY19" fmla="*/ 443883 h 905522"/>
                <a:gd name="connsiteX20" fmla="*/ 978205 w 1004838"/>
                <a:gd name="connsiteY20" fmla="*/ 621437 h 905522"/>
                <a:gd name="connsiteX21" fmla="*/ 960450 w 1004838"/>
                <a:gd name="connsiteY21" fmla="*/ 674703 h 905522"/>
                <a:gd name="connsiteX22" fmla="*/ 951572 w 1004838"/>
                <a:gd name="connsiteY22" fmla="*/ 701336 h 905522"/>
                <a:gd name="connsiteX23" fmla="*/ 916062 w 1004838"/>
                <a:gd name="connsiteY23" fmla="*/ 745724 h 905522"/>
                <a:gd name="connsiteX24" fmla="*/ 871673 w 1004838"/>
                <a:gd name="connsiteY24" fmla="*/ 798990 h 905522"/>
                <a:gd name="connsiteX25" fmla="*/ 818407 w 1004838"/>
                <a:gd name="connsiteY25" fmla="*/ 834501 h 905522"/>
                <a:gd name="connsiteX26" fmla="*/ 756264 w 1004838"/>
                <a:gd name="connsiteY26" fmla="*/ 843379 h 905522"/>
                <a:gd name="connsiteX27" fmla="*/ 729631 w 1004838"/>
                <a:gd name="connsiteY27" fmla="*/ 861134 h 905522"/>
                <a:gd name="connsiteX28" fmla="*/ 676365 w 1004838"/>
                <a:gd name="connsiteY28" fmla="*/ 870012 h 905522"/>
                <a:gd name="connsiteX29" fmla="*/ 631976 w 1004838"/>
                <a:gd name="connsiteY29" fmla="*/ 878889 h 905522"/>
                <a:gd name="connsiteX30" fmla="*/ 578710 w 1004838"/>
                <a:gd name="connsiteY30" fmla="*/ 905522 h 905522"/>
                <a:gd name="connsiteX31" fmla="*/ 401157 w 1004838"/>
                <a:gd name="connsiteY31" fmla="*/ 887767 h 905522"/>
                <a:gd name="connsiteX32" fmla="*/ 347891 w 1004838"/>
                <a:gd name="connsiteY32" fmla="*/ 870012 h 905522"/>
                <a:gd name="connsiteX33" fmla="*/ 330136 w 1004838"/>
                <a:gd name="connsiteY33" fmla="*/ 852256 h 905522"/>
                <a:gd name="connsiteX34" fmla="*/ 312380 w 1004838"/>
                <a:gd name="connsiteY34" fmla="*/ 825623 h 905522"/>
                <a:gd name="connsiteX35" fmla="*/ 276870 w 1004838"/>
                <a:gd name="connsiteY35" fmla="*/ 798990 h 905522"/>
                <a:gd name="connsiteX36" fmla="*/ 267992 w 1004838"/>
                <a:gd name="connsiteY36" fmla="*/ 763479 h 905522"/>
                <a:gd name="connsiteX37" fmla="*/ 223604 w 1004838"/>
                <a:gd name="connsiteY37" fmla="*/ 692458 h 905522"/>
                <a:gd name="connsiteX38" fmla="*/ 196971 w 1004838"/>
                <a:gd name="connsiteY38" fmla="*/ 639192 h 905522"/>
                <a:gd name="connsiteX39" fmla="*/ 152582 w 1004838"/>
                <a:gd name="connsiteY39" fmla="*/ 559293 h 905522"/>
                <a:gd name="connsiteX40" fmla="*/ 143705 w 1004838"/>
                <a:gd name="connsiteY40" fmla="*/ 506027 h 905522"/>
                <a:gd name="connsiteX41" fmla="*/ 134827 w 1004838"/>
                <a:gd name="connsiteY41" fmla="*/ 461639 h 905522"/>
                <a:gd name="connsiteX42" fmla="*/ 108194 w 1004838"/>
                <a:gd name="connsiteY42" fmla="*/ 426128 h 905522"/>
                <a:gd name="connsiteX43" fmla="*/ 63805 w 1004838"/>
                <a:gd name="connsiteY43" fmla="*/ 363984 h 905522"/>
                <a:gd name="connsiteX44" fmla="*/ 1662 w 1004838"/>
                <a:gd name="connsiteY44" fmla="*/ 319596 h 905522"/>
                <a:gd name="connsiteX0" fmla="*/ 1662 w 1004838"/>
                <a:gd name="connsiteY0" fmla="*/ 319596 h 888510"/>
                <a:gd name="connsiteX1" fmla="*/ 134827 w 1004838"/>
                <a:gd name="connsiteY1" fmla="*/ 292963 h 888510"/>
                <a:gd name="connsiteX2" fmla="*/ 170338 w 1004838"/>
                <a:gd name="connsiteY2" fmla="*/ 266330 h 888510"/>
                <a:gd name="connsiteX3" fmla="*/ 196971 w 1004838"/>
                <a:gd name="connsiteY3" fmla="*/ 248575 h 888510"/>
                <a:gd name="connsiteX4" fmla="*/ 241359 w 1004838"/>
                <a:gd name="connsiteY4" fmla="*/ 221942 h 888510"/>
                <a:gd name="connsiteX5" fmla="*/ 312380 w 1004838"/>
                <a:gd name="connsiteY5" fmla="*/ 204186 h 888510"/>
                <a:gd name="connsiteX6" fmla="*/ 330136 w 1004838"/>
                <a:gd name="connsiteY6" fmla="*/ 186431 h 888510"/>
                <a:gd name="connsiteX7" fmla="*/ 347891 w 1004838"/>
                <a:gd name="connsiteY7" fmla="*/ 159798 h 888510"/>
                <a:gd name="connsiteX8" fmla="*/ 374524 w 1004838"/>
                <a:gd name="connsiteY8" fmla="*/ 142043 h 888510"/>
                <a:gd name="connsiteX9" fmla="*/ 410035 w 1004838"/>
                <a:gd name="connsiteY9" fmla="*/ 88777 h 888510"/>
                <a:gd name="connsiteX10" fmla="*/ 427790 w 1004838"/>
                <a:gd name="connsiteY10" fmla="*/ 71021 h 888510"/>
                <a:gd name="connsiteX11" fmla="*/ 463301 w 1004838"/>
                <a:gd name="connsiteY11" fmla="*/ 62144 h 888510"/>
                <a:gd name="connsiteX12" fmla="*/ 507689 w 1004838"/>
                <a:gd name="connsiteY12" fmla="*/ 44388 h 888510"/>
                <a:gd name="connsiteX13" fmla="*/ 552077 w 1004838"/>
                <a:gd name="connsiteY13" fmla="*/ 35511 h 888510"/>
                <a:gd name="connsiteX14" fmla="*/ 649732 w 1004838"/>
                <a:gd name="connsiteY14" fmla="*/ 0 h 888510"/>
                <a:gd name="connsiteX15" fmla="*/ 827285 w 1004838"/>
                <a:gd name="connsiteY15" fmla="*/ 26633 h 888510"/>
                <a:gd name="connsiteX16" fmla="*/ 880551 w 1004838"/>
                <a:gd name="connsiteY16" fmla="*/ 88777 h 888510"/>
                <a:gd name="connsiteX17" fmla="*/ 978205 w 1004838"/>
                <a:gd name="connsiteY17" fmla="*/ 195309 h 888510"/>
                <a:gd name="connsiteX18" fmla="*/ 987083 w 1004838"/>
                <a:gd name="connsiteY18" fmla="*/ 337351 h 888510"/>
                <a:gd name="connsiteX19" fmla="*/ 1004838 w 1004838"/>
                <a:gd name="connsiteY19" fmla="*/ 443883 h 888510"/>
                <a:gd name="connsiteX20" fmla="*/ 978205 w 1004838"/>
                <a:gd name="connsiteY20" fmla="*/ 621437 h 888510"/>
                <a:gd name="connsiteX21" fmla="*/ 960450 w 1004838"/>
                <a:gd name="connsiteY21" fmla="*/ 674703 h 888510"/>
                <a:gd name="connsiteX22" fmla="*/ 951572 w 1004838"/>
                <a:gd name="connsiteY22" fmla="*/ 701336 h 888510"/>
                <a:gd name="connsiteX23" fmla="*/ 916062 w 1004838"/>
                <a:gd name="connsiteY23" fmla="*/ 745724 h 888510"/>
                <a:gd name="connsiteX24" fmla="*/ 871673 w 1004838"/>
                <a:gd name="connsiteY24" fmla="*/ 798990 h 888510"/>
                <a:gd name="connsiteX25" fmla="*/ 818407 w 1004838"/>
                <a:gd name="connsiteY25" fmla="*/ 834501 h 888510"/>
                <a:gd name="connsiteX26" fmla="*/ 756264 w 1004838"/>
                <a:gd name="connsiteY26" fmla="*/ 843379 h 888510"/>
                <a:gd name="connsiteX27" fmla="*/ 729631 w 1004838"/>
                <a:gd name="connsiteY27" fmla="*/ 861134 h 888510"/>
                <a:gd name="connsiteX28" fmla="*/ 676365 w 1004838"/>
                <a:gd name="connsiteY28" fmla="*/ 870012 h 888510"/>
                <a:gd name="connsiteX29" fmla="*/ 631976 w 1004838"/>
                <a:gd name="connsiteY29" fmla="*/ 878889 h 888510"/>
                <a:gd name="connsiteX30" fmla="*/ 556681 w 1004838"/>
                <a:gd name="connsiteY30" fmla="*/ 839393 h 888510"/>
                <a:gd name="connsiteX31" fmla="*/ 401157 w 1004838"/>
                <a:gd name="connsiteY31" fmla="*/ 887767 h 888510"/>
                <a:gd name="connsiteX32" fmla="*/ 347891 w 1004838"/>
                <a:gd name="connsiteY32" fmla="*/ 870012 h 888510"/>
                <a:gd name="connsiteX33" fmla="*/ 330136 w 1004838"/>
                <a:gd name="connsiteY33" fmla="*/ 852256 h 888510"/>
                <a:gd name="connsiteX34" fmla="*/ 312380 w 1004838"/>
                <a:gd name="connsiteY34" fmla="*/ 825623 h 888510"/>
                <a:gd name="connsiteX35" fmla="*/ 276870 w 1004838"/>
                <a:gd name="connsiteY35" fmla="*/ 798990 h 888510"/>
                <a:gd name="connsiteX36" fmla="*/ 267992 w 1004838"/>
                <a:gd name="connsiteY36" fmla="*/ 763479 h 888510"/>
                <a:gd name="connsiteX37" fmla="*/ 223604 w 1004838"/>
                <a:gd name="connsiteY37" fmla="*/ 692458 h 888510"/>
                <a:gd name="connsiteX38" fmla="*/ 196971 w 1004838"/>
                <a:gd name="connsiteY38" fmla="*/ 639192 h 888510"/>
                <a:gd name="connsiteX39" fmla="*/ 152582 w 1004838"/>
                <a:gd name="connsiteY39" fmla="*/ 559293 h 888510"/>
                <a:gd name="connsiteX40" fmla="*/ 143705 w 1004838"/>
                <a:gd name="connsiteY40" fmla="*/ 506027 h 888510"/>
                <a:gd name="connsiteX41" fmla="*/ 134827 w 1004838"/>
                <a:gd name="connsiteY41" fmla="*/ 461639 h 888510"/>
                <a:gd name="connsiteX42" fmla="*/ 108194 w 1004838"/>
                <a:gd name="connsiteY42" fmla="*/ 426128 h 888510"/>
                <a:gd name="connsiteX43" fmla="*/ 63805 w 1004838"/>
                <a:gd name="connsiteY43" fmla="*/ 363984 h 888510"/>
                <a:gd name="connsiteX44" fmla="*/ 1662 w 1004838"/>
                <a:gd name="connsiteY44" fmla="*/ 319596 h 888510"/>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30136 w 1004838"/>
                <a:gd name="connsiteY33" fmla="*/ 852256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03724 w 1004838"/>
                <a:gd name="connsiteY25" fmla="*/ 82448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04838" h="880197">
                  <a:moveTo>
                    <a:pt x="1662" y="319596"/>
                  </a:moveTo>
                  <a:cubicBezTo>
                    <a:pt x="13499" y="307759"/>
                    <a:pt x="74041" y="313226"/>
                    <a:pt x="134827" y="292963"/>
                  </a:cubicBezTo>
                  <a:cubicBezTo>
                    <a:pt x="146664" y="284085"/>
                    <a:pt x="158298" y="274930"/>
                    <a:pt x="170338" y="266330"/>
                  </a:cubicBezTo>
                  <a:cubicBezTo>
                    <a:pt x="179020" y="260128"/>
                    <a:pt x="188640" y="255240"/>
                    <a:pt x="196971" y="248575"/>
                  </a:cubicBezTo>
                  <a:cubicBezTo>
                    <a:pt x="227036" y="224522"/>
                    <a:pt x="200420" y="233107"/>
                    <a:pt x="241359" y="221942"/>
                  </a:cubicBezTo>
                  <a:cubicBezTo>
                    <a:pt x="264901" y="215521"/>
                    <a:pt x="312380" y="204186"/>
                    <a:pt x="312380" y="204186"/>
                  </a:cubicBezTo>
                  <a:cubicBezTo>
                    <a:pt x="318299" y="198268"/>
                    <a:pt x="324907" y="192967"/>
                    <a:pt x="330136" y="186431"/>
                  </a:cubicBezTo>
                  <a:cubicBezTo>
                    <a:pt x="336801" y="178100"/>
                    <a:pt x="340346" y="167343"/>
                    <a:pt x="347891" y="159798"/>
                  </a:cubicBezTo>
                  <a:cubicBezTo>
                    <a:pt x="355436" y="152253"/>
                    <a:pt x="365646" y="147961"/>
                    <a:pt x="374524" y="142043"/>
                  </a:cubicBezTo>
                  <a:cubicBezTo>
                    <a:pt x="386361" y="124288"/>
                    <a:pt x="394946" y="103867"/>
                    <a:pt x="410035" y="88777"/>
                  </a:cubicBezTo>
                  <a:cubicBezTo>
                    <a:pt x="415953" y="82858"/>
                    <a:pt x="420304" y="74764"/>
                    <a:pt x="427790" y="71021"/>
                  </a:cubicBezTo>
                  <a:cubicBezTo>
                    <a:pt x="438703" y="65564"/>
                    <a:pt x="451726" y="66002"/>
                    <a:pt x="463301" y="62144"/>
                  </a:cubicBezTo>
                  <a:cubicBezTo>
                    <a:pt x="478419" y="57105"/>
                    <a:pt x="492425" y="48967"/>
                    <a:pt x="507689" y="44388"/>
                  </a:cubicBezTo>
                  <a:cubicBezTo>
                    <a:pt x="522142" y="40052"/>
                    <a:pt x="537520" y="39481"/>
                    <a:pt x="552077" y="35511"/>
                  </a:cubicBezTo>
                  <a:cubicBezTo>
                    <a:pt x="587887" y="25744"/>
                    <a:pt x="615702" y="13612"/>
                    <a:pt x="649732" y="0"/>
                  </a:cubicBezTo>
                  <a:cubicBezTo>
                    <a:pt x="708916" y="8878"/>
                    <a:pt x="771428" y="5149"/>
                    <a:pt x="827285" y="26633"/>
                  </a:cubicBezTo>
                  <a:cubicBezTo>
                    <a:pt x="852749" y="36427"/>
                    <a:pt x="863347" y="67602"/>
                    <a:pt x="880551" y="88777"/>
                  </a:cubicBezTo>
                  <a:cubicBezTo>
                    <a:pt x="959919" y="186460"/>
                    <a:pt x="912133" y="145754"/>
                    <a:pt x="978205" y="195309"/>
                  </a:cubicBezTo>
                  <a:cubicBezTo>
                    <a:pt x="981164" y="242656"/>
                    <a:pt x="982973" y="290090"/>
                    <a:pt x="987083" y="337351"/>
                  </a:cubicBezTo>
                  <a:cubicBezTo>
                    <a:pt x="990471" y="376309"/>
                    <a:pt x="997355" y="406467"/>
                    <a:pt x="1004838" y="443883"/>
                  </a:cubicBezTo>
                  <a:cubicBezTo>
                    <a:pt x="995610" y="563852"/>
                    <a:pt x="1005834" y="531642"/>
                    <a:pt x="978205" y="621437"/>
                  </a:cubicBezTo>
                  <a:cubicBezTo>
                    <a:pt x="972701" y="639325"/>
                    <a:pt x="966368" y="656948"/>
                    <a:pt x="960450" y="674703"/>
                  </a:cubicBezTo>
                  <a:cubicBezTo>
                    <a:pt x="957491" y="683581"/>
                    <a:pt x="961825" y="691169"/>
                    <a:pt x="951572" y="701336"/>
                  </a:cubicBezTo>
                  <a:cubicBezTo>
                    <a:pt x="941319" y="711503"/>
                    <a:pt x="917959" y="721097"/>
                    <a:pt x="898931" y="735703"/>
                  </a:cubicBezTo>
                  <a:cubicBezTo>
                    <a:pt x="879903" y="750309"/>
                    <a:pt x="853274" y="774174"/>
                    <a:pt x="837406" y="788970"/>
                  </a:cubicBezTo>
                  <a:cubicBezTo>
                    <a:pt x="821538" y="803766"/>
                    <a:pt x="824849" y="821463"/>
                    <a:pt x="803724" y="824481"/>
                  </a:cubicBezTo>
                  <a:lnTo>
                    <a:pt x="756264" y="843379"/>
                  </a:lnTo>
                  <a:cubicBezTo>
                    <a:pt x="747386" y="849297"/>
                    <a:pt x="739753" y="857760"/>
                    <a:pt x="729631" y="861134"/>
                  </a:cubicBezTo>
                  <a:cubicBezTo>
                    <a:pt x="712554" y="866826"/>
                    <a:pt x="694075" y="866792"/>
                    <a:pt x="676365" y="870012"/>
                  </a:cubicBezTo>
                  <a:cubicBezTo>
                    <a:pt x="661519" y="872711"/>
                    <a:pt x="651923" y="883992"/>
                    <a:pt x="631976" y="878889"/>
                  </a:cubicBezTo>
                  <a:cubicBezTo>
                    <a:pt x="612029" y="873786"/>
                    <a:pt x="582717" y="822036"/>
                    <a:pt x="556681" y="839393"/>
                  </a:cubicBezTo>
                  <a:cubicBezTo>
                    <a:pt x="526122" y="837042"/>
                    <a:pt x="491842" y="796162"/>
                    <a:pt x="472137" y="783564"/>
                  </a:cubicBezTo>
                  <a:cubicBezTo>
                    <a:pt x="452432" y="770966"/>
                    <a:pt x="451103" y="770727"/>
                    <a:pt x="438450" y="763807"/>
                  </a:cubicBezTo>
                  <a:cubicBezTo>
                    <a:pt x="425797" y="756887"/>
                    <a:pt x="410705" y="749106"/>
                    <a:pt x="396220" y="742041"/>
                  </a:cubicBezTo>
                  <a:cubicBezTo>
                    <a:pt x="381735" y="734976"/>
                    <a:pt x="365723" y="729964"/>
                    <a:pt x="351542" y="721420"/>
                  </a:cubicBezTo>
                  <a:cubicBezTo>
                    <a:pt x="337361" y="712877"/>
                    <a:pt x="322972" y="699658"/>
                    <a:pt x="311135" y="690780"/>
                  </a:cubicBezTo>
                  <a:cubicBezTo>
                    <a:pt x="308176" y="678943"/>
                    <a:pt x="293187" y="670018"/>
                    <a:pt x="282678" y="661280"/>
                  </a:cubicBezTo>
                  <a:cubicBezTo>
                    <a:pt x="272169" y="652542"/>
                    <a:pt x="259508" y="650050"/>
                    <a:pt x="248079" y="638353"/>
                  </a:cubicBezTo>
                  <a:cubicBezTo>
                    <a:pt x="236650" y="626656"/>
                    <a:pt x="237050" y="625518"/>
                    <a:pt x="214104" y="591099"/>
                  </a:cubicBezTo>
                  <a:cubicBezTo>
                    <a:pt x="185970" y="478566"/>
                    <a:pt x="164315" y="573472"/>
                    <a:pt x="152582" y="559293"/>
                  </a:cubicBezTo>
                  <a:cubicBezTo>
                    <a:pt x="140849" y="545114"/>
                    <a:pt x="146925" y="523737"/>
                    <a:pt x="143705" y="506027"/>
                  </a:cubicBezTo>
                  <a:cubicBezTo>
                    <a:pt x="141006" y="491181"/>
                    <a:pt x="140955" y="475428"/>
                    <a:pt x="134827" y="461639"/>
                  </a:cubicBezTo>
                  <a:cubicBezTo>
                    <a:pt x="128818" y="448118"/>
                    <a:pt x="117072" y="437965"/>
                    <a:pt x="108194" y="426128"/>
                  </a:cubicBezTo>
                  <a:cubicBezTo>
                    <a:pt x="87479" y="363984"/>
                    <a:pt x="108193" y="378781"/>
                    <a:pt x="63805" y="363984"/>
                  </a:cubicBezTo>
                  <a:cubicBezTo>
                    <a:pt x="44408" y="334889"/>
                    <a:pt x="-10175" y="331433"/>
                    <a:pt x="1662" y="3195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err="1">
                <a:ln>
                  <a:noFill/>
                </a:ln>
                <a:solidFill>
                  <a:prstClr val="white"/>
                </a:solidFill>
                <a:effectLst/>
                <a:uLnTx/>
                <a:uFillTx/>
                <a:latin typeface="Segoe UI"/>
                <a:ea typeface="+mn-ea"/>
                <a:cs typeface="+mn-cs"/>
              </a:endParaRPr>
            </a:p>
          </p:txBody>
        </p:sp>
        <p:pic>
          <p:nvPicPr>
            <p:cNvPr id="17" name="Picture 16">
              <a:extLst>
                <a:ext uri="{FF2B5EF4-FFF2-40B4-BE49-F238E27FC236}">
                  <a16:creationId xmlns:a16="http://schemas.microsoft.com/office/drawing/2014/main" id="{69430AB2-CA5F-486E-BFC0-798337ED8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93190" y="-113543"/>
              <a:ext cx="7304300" cy="6994525"/>
            </a:xfrm>
            <a:prstGeom prst="rect">
              <a:avLst/>
            </a:prstGeom>
          </p:spPr>
        </p:pic>
      </p:grpSp>
      <p:sp>
        <p:nvSpPr>
          <p:cNvPr id="20" name="Freeform 15">
            <a:extLst>
              <a:ext uri="{FF2B5EF4-FFF2-40B4-BE49-F238E27FC236}">
                <a16:creationId xmlns:a16="http://schemas.microsoft.com/office/drawing/2014/main" id="{C8323C11-2456-454E-B253-EABED08A478D}"/>
              </a:ext>
            </a:extLst>
          </p:cNvPr>
          <p:cNvSpPr>
            <a:spLocks noChangeAspect="1" noEditPoints="1"/>
          </p:cNvSpPr>
          <p:nvPr userDrawn="1"/>
        </p:nvSpPr>
        <p:spPr bwMode="black">
          <a:xfrm>
            <a:off x="435492" y="6073351"/>
            <a:ext cx="1393651" cy="310896"/>
          </a:xfrm>
          <a:custGeom>
            <a:avLst/>
            <a:gdLst>
              <a:gd name="T0" fmla="*/ 115 w 526"/>
              <a:gd name="T1" fmla="*/ 56 h 115"/>
              <a:gd name="T2" fmla="*/ 49 w 526"/>
              <a:gd name="T3" fmla="*/ 56 h 115"/>
              <a:gd name="T4" fmla="*/ 0 w 526"/>
              <a:gd name="T5" fmla="*/ 56 h 115"/>
              <a:gd name="T6" fmla="*/ 0 w 526"/>
              <a:gd name="T7" fmla="*/ 59 h 115"/>
              <a:gd name="T8" fmla="*/ 49 w 526"/>
              <a:gd name="T9" fmla="*/ 59 h 115"/>
              <a:gd name="T10" fmla="*/ 115 w 526"/>
              <a:gd name="T11" fmla="*/ 115 h 115"/>
              <a:gd name="T12" fmla="*/ 231 w 526"/>
              <a:gd name="T13" fmla="*/ 23 h 115"/>
              <a:gd name="T14" fmla="*/ 215 w 526"/>
              <a:gd name="T15" fmla="*/ 83 h 115"/>
              <a:gd name="T16" fmla="*/ 192 w 526"/>
              <a:gd name="T17" fmla="*/ 23 h 115"/>
              <a:gd name="T18" fmla="*/ 175 w 526"/>
              <a:gd name="T19" fmla="*/ 83 h 115"/>
              <a:gd name="T20" fmla="*/ 150 w 526"/>
              <a:gd name="T21" fmla="*/ 23 h 115"/>
              <a:gd name="T22" fmla="*/ 194 w 526"/>
              <a:gd name="T23" fmla="*/ 42 h 115"/>
              <a:gd name="T24" fmla="*/ 196 w 526"/>
              <a:gd name="T25" fmla="*/ 42 h 115"/>
              <a:gd name="T26" fmla="*/ 240 w 526"/>
              <a:gd name="T27" fmla="*/ 23 h 115"/>
              <a:gd name="T28" fmla="*/ 250 w 526"/>
              <a:gd name="T29" fmla="*/ 22 h 115"/>
              <a:gd name="T30" fmla="*/ 246 w 526"/>
              <a:gd name="T31" fmla="*/ 31 h 115"/>
              <a:gd name="T32" fmla="*/ 255 w 526"/>
              <a:gd name="T33" fmla="*/ 27 h 115"/>
              <a:gd name="T34" fmla="*/ 246 w 526"/>
              <a:gd name="T35" fmla="*/ 43 h 115"/>
              <a:gd name="T36" fmla="*/ 254 w 526"/>
              <a:gd name="T37" fmla="*/ 43 h 115"/>
              <a:gd name="T38" fmla="*/ 290 w 526"/>
              <a:gd name="T39" fmla="*/ 42 h 115"/>
              <a:gd name="T40" fmla="*/ 274 w 526"/>
              <a:gd name="T41" fmla="*/ 43 h 115"/>
              <a:gd name="T42" fmla="*/ 274 w 526"/>
              <a:gd name="T43" fmla="*/ 92 h 115"/>
              <a:gd name="T44" fmla="*/ 287 w 526"/>
              <a:gd name="T45" fmla="*/ 49 h 115"/>
              <a:gd name="T46" fmla="*/ 307 w 526"/>
              <a:gd name="T47" fmla="*/ 92 h 115"/>
              <a:gd name="T48" fmla="*/ 354 w 526"/>
              <a:gd name="T49" fmla="*/ 19 h 115"/>
              <a:gd name="T50" fmla="*/ 339 w 526"/>
              <a:gd name="T51" fmla="*/ 42 h 115"/>
              <a:gd name="T52" fmla="*/ 322 w 526"/>
              <a:gd name="T53" fmla="*/ 87 h 115"/>
              <a:gd name="T54" fmla="*/ 354 w 526"/>
              <a:gd name="T55" fmla="*/ 84 h 115"/>
              <a:gd name="T56" fmla="*/ 362 w 526"/>
              <a:gd name="T57" fmla="*/ 19 h 115"/>
              <a:gd name="T58" fmla="*/ 328 w 526"/>
              <a:gd name="T59" fmla="*/ 82 h 115"/>
              <a:gd name="T60" fmla="*/ 340 w 526"/>
              <a:gd name="T61" fmla="*/ 49 h 115"/>
              <a:gd name="T62" fmla="*/ 354 w 526"/>
              <a:gd name="T63" fmla="*/ 70 h 115"/>
              <a:gd name="T64" fmla="*/ 396 w 526"/>
              <a:gd name="T65" fmla="*/ 42 h 115"/>
              <a:gd name="T66" fmla="*/ 378 w 526"/>
              <a:gd name="T67" fmla="*/ 87 h 115"/>
              <a:gd name="T68" fmla="*/ 420 w 526"/>
              <a:gd name="T69" fmla="*/ 68 h 115"/>
              <a:gd name="T70" fmla="*/ 396 w 526"/>
              <a:gd name="T71" fmla="*/ 87 h 115"/>
              <a:gd name="T72" fmla="*/ 384 w 526"/>
              <a:gd name="T73" fmla="*/ 54 h 115"/>
              <a:gd name="T74" fmla="*/ 412 w 526"/>
              <a:gd name="T75" fmla="*/ 68 h 115"/>
              <a:gd name="T76" fmla="*/ 474 w 526"/>
              <a:gd name="T77" fmla="*/ 80 h 115"/>
              <a:gd name="T78" fmla="*/ 472 w 526"/>
              <a:gd name="T79" fmla="*/ 80 h 115"/>
              <a:gd name="T80" fmla="*/ 443 w 526"/>
              <a:gd name="T81" fmla="*/ 80 h 115"/>
              <a:gd name="T82" fmla="*/ 441 w 526"/>
              <a:gd name="T83" fmla="*/ 80 h 115"/>
              <a:gd name="T84" fmla="*/ 438 w 526"/>
              <a:gd name="T85" fmla="*/ 92 h 115"/>
              <a:gd name="T86" fmla="*/ 458 w 526"/>
              <a:gd name="T87" fmla="*/ 53 h 115"/>
              <a:gd name="T88" fmla="*/ 469 w 526"/>
              <a:gd name="T89" fmla="*/ 92 h 115"/>
              <a:gd name="T90" fmla="*/ 484 w 526"/>
              <a:gd name="T91" fmla="*/ 43 h 115"/>
              <a:gd name="T92" fmla="*/ 505 w 526"/>
              <a:gd name="T93" fmla="*/ 60 h 115"/>
              <a:gd name="T94" fmla="*/ 512 w 526"/>
              <a:gd name="T95" fmla="*/ 49 h 115"/>
              <a:gd name="T96" fmla="*/ 513 w 526"/>
              <a:gd name="T97" fmla="*/ 42 h 115"/>
              <a:gd name="T98" fmla="*/ 498 w 526"/>
              <a:gd name="T99" fmla="*/ 65 h 115"/>
              <a:gd name="T100" fmla="*/ 517 w 526"/>
              <a:gd name="T101" fmla="*/ 80 h 115"/>
              <a:gd name="T102" fmla="*/ 495 w 526"/>
              <a:gd name="T103" fmla="*/ 91 h 115"/>
              <a:gd name="T104" fmla="*/ 526 w 526"/>
              <a:gd name="T105"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6" h="115">
                <a:moveTo>
                  <a:pt x="52" y="9"/>
                </a:moveTo>
                <a:cubicBezTo>
                  <a:pt x="115" y="0"/>
                  <a:pt x="115" y="0"/>
                  <a:pt x="115" y="0"/>
                </a:cubicBezTo>
                <a:cubicBezTo>
                  <a:pt x="115" y="56"/>
                  <a:pt x="115" y="56"/>
                  <a:pt x="115" y="56"/>
                </a:cubicBezTo>
                <a:cubicBezTo>
                  <a:pt x="52" y="56"/>
                  <a:pt x="52" y="56"/>
                  <a:pt x="52" y="56"/>
                </a:cubicBezTo>
                <a:lnTo>
                  <a:pt x="52" y="9"/>
                </a:lnTo>
                <a:close/>
                <a:moveTo>
                  <a:pt x="49" y="56"/>
                </a:moveTo>
                <a:cubicBezTo>
                  <a:pt x="49" y="9"/>
                  <a:pt x="49" y="9"/>
                  <a:pt x="49" y="9"/>
                </a:cubicBezTo>
                <a:cubicBezTo>
                  <a:pt x="0" y="16"/>
                  <a:pt x="0" y="16"/>
                  <a:pt x="0" y="16"/>
                </a:cubicBezTo>
                <a:cubicBezTo>
                  <a:pt x="0" y="56"/>
                  <a:pt x="0" y="56"/>
                  <a:pt x="0" y="56"/>
                </a:cubicBezTo>
                <a:lnTo>
                  <a:pt x="49" y="56"/>
                </a:lnTo>
                <a:close/>
                <a:moveTo>
                  <a:pt x="49" y="59"/>
                </a:moveTo>
                <a:cubicBezTo>
                  <a:pt x="0" y="59"/>
                  <a:pt x="0" y="59"/>
                  <a:pt x="0" y="59"/>
                </a:cubicBezTo>
                <a:cubicBezTo>
                  <a:pt x="0" y="99"/>
                  <a:pt x="0" y="99"/>
                  <a:pt x="0" y="99"/>
                </a:cubicBezTo>
                <a:cubicBezTo>
                  <a:pt x="49" y="106"/>
                  <a:pt x="49" y="106"/>
                  <a:pt x="49" y="106"/>
                </a:cubicBezTo>
                <a:lnTo>
                  <a:pt x="49" y="59"/>
                </a:lnTo>
                <a:close/>
                <a:moveTo>
                  <a:pt x="52" y="59"/>
                </a:moveTo>
                <a:cubicBezTo>
                  <a:pt x="52" y="106"/>
                  <a:pt x="52" y="106"/>
                  <a:pt x="52" y="106"/>
                </a:cubicBezTo>
                <a:cubicBezTo>
                  <a:pt x="115" y="115"/>
                  <a:pt x="115" y="115"/>
                  <a:pt x="115" y="115"/>
                </a:cubicBezTo>
                <a:cubicBezTo>
                  <a:pt x="115" y="59"/>
                  <a:pt x="115" y="59"/>
                  <a:pt x="115" y="59"/>
                </a:cubicBezTo>
                <a:lnTo>
                  <a:pt x="52" y="59"/>
                </a:lnTo>
                <a:close/>
                <a:moveTo>
                  <a:pt x="231" y="23"/>
                </a:moveTo>
                <a:cubicBezTo>
                  <a:pt x="217" y="76"/>
                  <a:pt x="217" y="76"/>
                  <a:pt x="217" y="76"/>
                </a:cubicBezTo>
                <a:cubicBezTo>
                  <a:pt x="216" y="79"/>
                  <a:pt x="215" y="81"/>
                  <a:pt x="215" y="83"/>
                </a:cubicBezTo>
                <a:cubicBezTo>
                  <a:pt x="215" y="83"/>
                  <a:pt x="215" y="83"/>
                  <a:pt x="215" y="83"/>
                </a:cubicBezTo>
                <a:cubicBezTo>
                  <a:pt x="215" y="81"/>
                  <a:pt x="215" y="79"/>
                  <a:pt x="214" y="77"/>
                </a:cubicBezTo>
                <a:cubicBezTo>
                  <a:pt x="199" y="23"/>
                  <a:pt x="199" y="23"/>
                  <a:pt x="199" y="23"/>
                </a:cubicBezTo>
                <a:cubicBezTo>
                  <a:pt x="192" y="23"/>
                  <a:pt x="192" y="23"/>
                  <a:pt x="192" y="23"/>
                </a:cubicBezTo>
                <a:cubicBezTo>
                  <a:pt x="176" y="76"/>
                  <a:pt x="176" y="76"/>
                  <a:pt x="176" y="76"/>
                </a:cubicBezTo>
                <a:cubicBezTo>
                  <a:pt x="175" y="79"/>
                  <a:pt x="175" y="81"/>
                  <a:pt x="175" y="83"/>
                </a:cubicBezTo>
                <a:cubicBezTo>
                  <a:pt x="175" y="83"/>
                  <a:pt x="175" y="83"/>
                  <a:pt x="175" y="83"/>
                </a:cubicBezTo>
                <a:cubicBezTo>
                  <a:pt x="174" y="81"/>
                  <a:pt x="174" y="79"/>
                  <a:pt x="173" y="76"/>
                </a:cubicBezTo>
                <a:cubicBezTo>
                  <a:pt x="159" y="23"/>
                  <a:pt x="159" y="23"/>
                  <a:pt x="159" y="23"/>
                </a:cubicBezTo>
                <a:cubicBezTo>
                  <a:pt x="150" y="23"/>
                  <a:pt x="150" y="23"/>
                  <a:pt x="150" y="23"/>
                </a:cubicBezTo>
                <a:cubicBezTo>
                  <a:pt x="170" y="92"/>
                  <a:pt x="170" y="92"/>
                  <a:pt x="170" y="92"/>
                </a:cubicBezTo>
                <a:cubicBezTo>
                  <a:pt x="179" y="92"/>
                  <a:pt x="179" y="92"/>
                  <a:pt x="179" y="92"/>
                </a:cubicBezTo>
                <a:cubicBezTo>
                  <a:pt x="194" y="42"/>
                  <a:pt x="194" y="42"/>
                  <a:pt x="194" y="42"/>
                </a:cubicBezTo>
                <a:cubicBezTo>
                  <a:pt x="194" y="40"/>
                  <a:pt x="195" y="37"/>
                  <a:pt x="195" y="35"/>
                </a:cubicBezTo>
                <a:cubicBezTo>
                  <a:pt x="195" y="35"/>
                  <a:pt x="195" y="35"/>
                  <a:pt x="195" y="35"/>
                </a:cubicBezTo>
                <a:cubicBezTo>
                  <a:pt x="195" y="38"/>
                  <a:pt x="196" y="40"/>
                  <a:pt x="196" y="42"/>
                </a:cubicBezTo>
                <a:cubicBezTo>
                  <a:pt x="210" y="92"/>
                  <a:pt x="210" y="92"/>
                  <a:pt x="210" y="92"/>
                </a:cubicBezTo>
                <a:cubicBezTo>
                  <a:pt x="220" y="92"/>
                  <a:pt x="220" y="92"/>
                  <a:pt x="220" y="92"/>
                </a:cubicBezTo>
                <a:cubicBezTo>
                  <a:pt x="240" y="23"/>
                  <a:pt x="240" y="23"/>
                  <a:pt x="240" y="23"/>
                </a:cubicBezTo>
                <a:lnTo>
                  <a:pt x="231" y="23"/>
                </a:lnTo>
                <a:close/>
                <a:moveTo>
                  <a:pt x="254" y="23"/>
                </a:moveTo>
                <a:cubicBezTo>
                  <a:pt x="253" y="22"/>
                  <a:pt x="251" y="22"/>
                  <a:pt x="250" y="22"/>
                </a:cubicBezTo>
                <a:cubicBezTo>
                  <a:pt x="248" y="22"/>
                  <a:pt x="247" y="22"/>
                  <a:pt x="246" y="23"/>
                </a:cubicBezTo>
                <a:cubicBezTo>
                  <a:pt x="245" y="24"/>
                  <a:pt x="245" y="25"/>
                  <a:pt x="245" y="27"/>
                </a:cubicBezTo>
                <a:cubicBezTo>
                  <a:pt x="245" y="28"/>
                  <a:pt x="245" y="30"/>
                  <a:pt x="246" y="31"/>
                </a:cubicBezTo>
                <a:cubicBezTo>
                  <a:pt x="247" y="31"/>
                  <a:pt x="249" y="32"/>
                  <a:pt x="250" y="32"/>
                </a:cubicBezTo>
                <a:cubicBezTo>
                  <a:pt x="251" y="32"/>
                  <a:pt x="253" y="31"/>
                  <a:pt x="254" y="30"/>
                </a:cubicBezTo>
                <a:cubicBezTo>
                  <a:pt x="255" y="30"/>
                  <a:pt x="255" y="28"/>
                  <a:pt x="255" y="27"/>
                </a:cubicBezTo>
                <a:cubicBezTo>
                  <a:pt x="255" y="25"/>
                  <a:pt x="255" y="24"/>
                  <a:pt x="254" y="23"/>
                </a:cubicBezTo>
                <a:close/>
                <a:moveTo>
                  <a:pt x="254" y="43"/>
                </a:moveTo>
                <a:cubicBezTo>
                  <a:pt x="246" y="43"/>
                  <a:pt x="246" y="43"/>
                  <a:pt x="246" y="43"/>
                </a:cubicBezTo>
                <a:cubicBezTo>
                  <a:pt x="246" y="92"/>
                  <a:pt x="246" y="92"/>
                  <a:pt x="246" y="92"/>
                </a:cubicBezTo>
                <a:cubicBezTo>
                  <a:pt x="254" y="92"/>
                  <a:pt x="254" y="92"/>
                  <a:pt x="254" y="92"/>
                </a:cubicBezTo>
                <a:lnTo>
                  <a:pt x="254" y="43"/>
                </a:lnTo>
                <a:close/>
                <a:moveTo>
                  <a:pt x="307" y="62"/>
                </a:moveTo>
                <a:cubicBezTo>
                  <a:pt x="307" y="56"/>
                  <a:pt x="305" y="51"/>
                  <a:pt x="302" y="47"/>
                </a:cubicBezTo>
                <a:cubicBezTo>
                  <a:pt x="300" y="44"/>
                  <a:pt x="295" y="42"/>
                  <a:pt x="290" y="42"/>
                </a:cubicBezTo>
                <a:cubicBezTo>
                  <a:pt x="283" y="42"/>
                  <a:pt x="278" y="45"/>
                  <a:pt x="274" y="51"/>
                </a:cubicBezTo>
                <a:cubicBezTo>
                  <a:pt x="274" y="51"/>
                  <a:pt x="274" y="51"/>
                  <a:pt x="274" y="51"/>
                </a:cubicBezTo>
                <a:cubicBezTo>
                  <a:pt x="274" y="43"/>
                  <a:pt x="274" y="43"/>
                  <a:pt x="274" y="43"/>
                </a:cubicBezTo>
                <a:cubicBezTo>
                  <a:pt x="266" y="43"/>
                  <a:pt x="266" y="43"/>
                  <a:pt x="266" y="43"/>
                </a:cubicBezTo>
                <a:cubicBezTo>
                  <a:pt x="266" y="92"/>
                  <a:pt x="266" y="92"/>
                  <a:pt x="266" y="92"/>
                </a:cubicBezTo>
                <a:cubicBezTo>
                  <a:pt x="274" y="92"/>
                  <a:pt x="274" y="92"/>
                  <a:pt x="274" y="92"/>
                </a:cubicBezTo>
                <a:cubicBezTo>
                  <a:pt x="274" y="64"/>
                  <a:pt x="274" y="64"/>
                  <a:pt x="274" y="64"/>
                </a:cubicBezTo>
                <a:cubicBezTo>
                  <a:pt x="274" y="60"/>
                  <a:pt x="275" y="56"/>
                  <a:pt x="278" y="53"/>
                </a:cubicBezTo>
                <a:cubicBezTo>
                  <a:pt x="280" y="50"/>
                  <a:pt x="283" y="49"/>
                  <a:pt x="287" y="49"/>
                </a:cubicBezTo>
                <a:cubicBezTo>
                  <a:pt x="295" y="49"/>
                  <a:pt x="299" y="54"/>
                  <a:pt x="299" y="64"/>
                </a:cubicBezTo>
                <a:cubicBezTo>
                  <a:pt x="299" y="92"/>
                  <a:pt x="299" y="92"/>
                  <a:pt x="299" y="92"/>
                </a:cubicBezTo>
                <a:cubicBezTo>
                  <a:pt x="307" y="92"/>
                  <a:pt x="307" y="92"/>
                  <a:pt x="307" y="92"/>
                </a:cubicBezTo>
                <a:lnTo>
                  <a:pt x="307" y="62"/>
                </a:lnTo>
                <a:close/>
                <a:moveTo>
                  <a:pt x="362" y="19"/>
                </a:moveTo>
                <a:cubicBezTo>
                  <a:pt x="354" y="19"/>
                  <a:pt x="354" y="19"/>
                  <a:pt x="354" y="19"/>
                </a:cubicBezTo>
                <a:cubicBezTo>
                  <a:pt x="354" y="50"/>
                  <a:pt x="354" y="50"/>
                  <a:pt x="354" y="50"/>
                </a:cubicBezTo>
                <a:cubicBezTo>
                  <a:pt x="353" y="50"/>
                  <a:pt x="353" y="50"/>
                  <a:pt x="353" y="50"/>
                </a:cubicBezTo>
                <a:cubicBezTo>
                  <a:pt x="350" y="44"/>
                  <a:pt x="345" y="42"/>
                  <a:pt x="339" y="42"/>
                </a:cubicBezTo>
                <a:cubicBezTo>
                  <a:pt x="332" y="42"/>
                  <a:pt x="326" y="44"/>
                  <a:pt x="322" y="49"/>
                </a:cubicBezTo>
                <a:cubicBezTo>
                  <a:pt x="318" y="54"/>
                  <a:pt x="316" y="61"/>
                  <a:pt x="316" y="69"/>
                </a:cubicBezTo>
                <a:cubicBezTo>
                  <a:pt x="316" y="76"/>
                  <a:pt x="318" y="82"/>
                  <a:pt x="322" y="87"/>
                </a:cubicBezTo>
                <a:cubicBezTo>
                  <a:pt x="325" y="91"/>
                  <a:pt x="330" y="94"/>
                  <a:pt x="337" y="94"/>
                </a:cubicBezTo>
                <a:cubicBezTo>
                  <a:pt x="344" y="94"/>
                  <a:pt x="350" y="90"/>
                  <a:pt x="353" y="84"/>
                </a:cubicBezTo>
                <a:cubicBezTo>
                  <a:pt x="354" y="84"/>
                  <a:pt x="354" y="84"/>
                  <a:pt x="354" y="84"/>
                </a:cubicBezTo>
                <a:cubicBezTo>
                  <a:pt x="354" y="92"/>
                  <a:pt x="354" y="92"/>
                  <a:pt x="354" y="92"/>
                </a:cubicBezTo>
                <a:cubicBezTo>
                  <a:pt x="362" y="92"/>
                  <a:pt x="362" y="92"/>
                  <a:pt x="362" y="92"/>
                </a:cubicBezTo>
                <a:lnTo>
                  <a:pt x="362" y="19"/>
                </a:lnTo>
                <a:close/>
                <a:moveTo>
                  <a:pt x="349" y="82"/>
                </a:moveTo>
                <a:cubicBezTo>
                  <a:pt x="347" y="85"/>
                  <a:pt x="343" y="87"/>
                  <a:pt x="339" y="87"/>
                </a:cubicBezTo>
                <a:cubicBezTo>
                  <a:pt x="334" y="87"/>
                  <a:pt x="331" y="85"/>
                  <a:pt x="328" y="82"/>
                </a:cubicBezTo>
                <a:cubicBezTo>
                  <a:pt x="325" y="79"/>
                  <a:pt x="324" y="74"/>
                  <a:pt x="324" y="68"/>
                </a:cubicBezTo>
                <a:cubicBezTo>
                  <a:pt x="324" y="62"/>
                  <a:pt x="326" y="57"/>
                  <a:pt x="328" y="54"/>
                </a:cubicBezTo>
                <a:cubicBezTo>
                  <a:pt x="331" y="50"/>
                  <a:pt x="335" y="49"/>
                  <a:pt x="340" y="49"/>
                </a:cubicBezTo>
                <a:cubicBezTo>
                  <a:pt x="344" y="49"/>
                  <a:pt x="347" y="50"/>
                  <a:pt x="350" y="53"/>
                </a:cubicBezTo>
                <a:cubicBezTo>
                  <a:pt x="352" y="55"/>
                  <a:pt x="354" y="59"/>
                  <a:pt x="354" y="63"/>
                </a:cubicBezTo>
                <a:cubicBezTo>
                  <a:pt x="354" y="70"/>
                  <a:pt x="354" y="70"/>
                  <a:pt x="354" y="70"/>
                </a:cubicBezTo>
                <a:cubicBezTo>
                  <a:pt x="354" y="75"/>
                  <a:pt x="352" y="79"/>
                  <a:pt x="349" y="82"/>
                </a:cubicBezTo>
                <a:close/>
                <a:moveTo>
                  <a:pt x="414" y="49"/>
                </a:moveTo>
                <a:cubicBezTo>
                  <a:pt x="410" y="44"/>
                  <a:pt x="404" y="42"/>
                  <a:pt x="396" y="42"/>
                </a:cubicBezTo>
                <a:cubicBezTo>
                  <a:pt x="389" y="42"/>
                  <a:pt x="383" y="44"/>
                  <a:pt x="378" y="49"/>
                </a:cubicBezTo>
                <a:cubicBezTo>
                  <a:pt x="374" y="54"/>
                  <a:pt x="371" y="60"/>
                  <a:pt x="371" y="68"/>
                </a:cubicBezTo>
                <a:cubicBezTo>
                  <a:pt x="371" y="76"/>
                  <a:pt x="374" y="82"/>
                  <a:pt x="378" y="87"/>
                </a:cubicBezTo>
                <a:cubicBezTo>
                  <a:pt x="382" y="91"/>
                  <a:pt x="388" y="94"/>
                  <a:pt x="395" y="94"/>
                </a:cubicBezTo>
                <a:cubicBezTo>
                  <a:pt x="403" y="94"/>
                  <a:pt x="409" y="91"/>
                  <a:pt x="413" y="86"/>
                </a:cubicBezTo>
                <a:cubicBezTo>
                  <a:pt x="418" y="82"/>
                  <a:pt x="420" y="75"/>
                  <a:pt x="420" y="68"/>
                </a:cubicBezTo>
                <a:cubicBezTo>
                  <a:pt x="420" y="60"/>
                  <a:pt x="418" y="53"/>
                  <a:pt x="414" y="49"/>
                </a:cubicBezTo>
                <a:close/>
                <a:moveTo>
                  <a:pt x="408" y="82"/>
                </a:moveTo>
                <a:cubicBezTo>
                  <a:pt x="405" y="85"/>
                  <a:pt x="401" y="87"/>
                  <a:pt x="396" y="87"/>
                </a:cubicBezTo>
                <a:cubicBezTo>
                  <a:pt x="391" y="87"/>
                  <a:pt x="387" y="85"/>
                  <a:pt x="384" y="82"/>
                </a:cubicBezTo>
                <a:cubicBezTo>
                  <a:pt x="381" y="79"/>
                  <a:pt x="379" y="74"/>
                  <a:pt x="379" y="68"/>
                </a:cubicBezTo>
                <a:cubicBezTo>
                  <a:pt x="379" y="62"/>
                  <a:pt x="381" y="57"/>
                  <a:pt x="384" y="54"/>
                </a:cubicBezTo>
                <a:cubicBezTo>
                  <a:pt x="387" y="50"/>
                  <a:pt x="391" y="49"/>
                  <a:pt x="396" y="49"/>
                </a:cubicBezTo>
                <a:cubicBezTo>
                  <a:pt x="401" y="49"/>
                  <a:pt x="405" y="50"/>
                  <a:pt x="408" y="54"/>
                </a:cubicBezTo>
                <a:cubicBezTo>
                  <a:pt x="410" y="57"/>
                  <a:pt x="412" y="62"/>
                  <a:pt x="412" y="68"/>
                </a:cubicBezTo>
                <a:cubicBezTo>
                  <a:pt x="412" y="74"/>
                  <a:pt x="410" y="79"/>
                  <a:pt x="408" y="82"/>
                </a:cubicBezTo>
                <a:close/>
                <a:moveTo>
                  <a:pt x="484" y="43"/>
                </a:moveTo>
                <a:cubicBezTo>
                  <a:pt x="474" y="80"/>
                  <a:pt x="474" y="80"/>
                  <a:pt x="474" y="80"/>
                </a:cubicBezTo>
                <a:cubicBezTo>
                  <a:pt x="474" y="82"/>
                  <a:pt x="473" y="83"/>
                  <a:pt x="473" y="85"/>
                </a:cubicBezTo>
                <a:cubicBezTo>
                  <a:pt x="473" y="85"/>
                  <a:pt x="473" y="85"/>
                  <a:pt x="473" y="85"/>
                </a:cubicBezTo>
                <a:cubicBezTo>
                  <a:pt x="473" y="83"/>
                  <a:pt x="472" y="81"/>
                  <a:pt x="472" y="80"/>
                </a:cubicBezTo>
                <a:cubicBezTo>
                  <a:pt x="462" y="43"/>
                  <a:pt x="462" y="43"/>
                  <a:pt x="462" y="43"/>
                </a:cubicBezTo>
                <a:cubicBezTo>
                  <a:pt x="455" y="43"/>
                  <a:pt x="455" y="43"/>
                  <a:pt x="455" y="43"/>
                </a:cubicBezTo>
                <a:cubicBezTo>
                  <a:pt x="443" y="80"/>
                  <a:pt x="443" y="80"/>
                  <a:pt x="443" y="80"/>
                </a:cubicBezTo>
                <a:cubicBezTo>
                  <a:pt x="443" y="82"/>
                  <a:pt x="442" y="83"/>
                  <a:pt x="442" y="85"/>
                </a:cubicBezTo>
                <a:cubicBezTo>
                  <a:pt x="442" y="85"/>
                  <a:pt x="442" y="85"/>
                  <a:pt x="442" y="85"/>
                </a:cubicBezTo>
                <a:cubicBezTo>
                  <a:pt x="442" y="83"/>
                  <a:pt x="442" y="81"/>
                  <a:pt x="441" y="80"/>
                </a:cubicBezTo>
                <a:cubicBezTo>
                  <a:pt x="431" y="43"/>
                  <a:pt x="431" y="43"/>
                  <a:pt x="431" y="43"/>
                </a:cubicBezTo>
                <a:cubicBezTo>
                  <a:pt x="423" y="43"/>
                  <a:pt x="423" y="43"/>
                  <a:pt x="423" y="43"/>
                </a:cubicBezTo>
                <a:cubicBezTo>
                  <a:pt x="438" y="92"/>
                  <a:pt x="438" y="92"/>
                  <a:pt x="438" y="92"/>
                </a:cubicBezTo>
                <a:cubicBezTo>
                  <a:pt x="446" y="92"/>
                  <a:pt x="446" y="92"/>
                  <a:pt x="446" y="92"/>
                </a:cubicBezTo>
                <a:cubicBezTo>
                  <a:pt x="457" y="57"/>
                  <a:pt x="457" y="57"/>
                  <a:pt x="457" y="57"/>
                </a:cubicBezTo>
                <a:cubicBezTo>
                  <a:pt x="457" y="55"/>
                  <a:pt x="458" y="54"/>
                  <a:pt x="458" y="53"/>
                </a:cubicBezTo>
                <a:cubicBezTo>
                  <a:pt x="458" y="53"/>
                  <a:pt x="458" y="53"/>
                  <a:pt x="458" y="53"/>
                </a:cubicBezTo>
                <a:cubicBezTo>
                  <a:pt x="458" y="54"/>
                  <a:pt x="458" y="56"/>
                  <a:pt x="459" y="57"/>
                </a:cubicBezTo>
                <a:cubicBezTo>
                  <a:pt x="469" y="92"/>
                  <a:pt x="469" y="92"/>
                  <a:pt x="469" y="92"/>
                </a:cubicBezTo>
                <a:cubicBezTo>
                  <a:pt x="477" y="92"/>
                  <a:pt x="477" y="92"/>
                  <a:pt x="477" y="92"/>
                </a:cubicBezTo>
                <a:cubicBezTo>
                  <a:pt x="492" y="43"/>
                  <a:pt x="492" y="43"/>
                  <a:pt x="492" y="43"/>
                </a:cubicBezTo>
                <a:lnTo>
                  <a:pt x="484" y="43"/>
                </a:lnTo>
                <a:close/>
                <a:moveTo>
                  <a:pt x="523" y="71"/>
                </a:moveTo>
                <a:cubicBezTo>
                  <a:pt x="521" y="69"/>
                  <a:pt x="517" y="67"/>
                  <a:pt x="513" y="65"/>
                </a:cubicBezTo>
                <a:cubicBezTo>
                  <a:pt x="509" y="63"/>
                  <a:pt x="506" y="62"/>
                  <a:pt x="505" y="60"/>
                </a:cubicBezTo>
                <a:cubicBezTo>
                  <a:pt x="504" y="59"/>
                  <a:pt x="503" y="58"/>
                  <a:pt x="503" y="55"/>
                </a:cubicBezTo>
                <a:cubicBezTo>
                  <a:pt x="503" y="53"/>
                  <a:pt x="504" y="52"/>
                  <a:pt x="506" y="50"/>
                </a:cubicBezTo>
                <a:cubicBezTo>
                  <a:pt x="507" y="49"/>
                  <a:pt x="509" y="49"/>
                  <a:pt x="512" y="49"/>
                </a:cubicBezTo>
                <a:cubicBezTo>
                  <a:pt x="516" y="49"/>
                  <a:pt x="520" y="50"/>
                  <a:pt x="523" y="52"/>
                </a:cubicBezTo>
                <a:cubicBezTo>
                  <a:pt x="523" y="44"/>
                  <a:pt x="523" y="44"/>
                  <a:pt x="523" y="44"/>
                </a:cubicBezTo>
                <a:cubicBezTo>
                  <a:pt x="520" y="43"/>
                  <a:pt x="517" y="42"/>
                  <a:pt x="513" y="42"/>
                </a:cubicBezTo>
                <a:cubicBezTo>
                  <a:pt x="508" y="42"/>
                  <a:pt x="503" y="43"/>
                  <a:pt x="500" y="46"/>
                </a:cubicBezTo>
                <a:cubicBezTo>
                  <a:pt x="497" y="49"/>
                  <a:pt x="495" y="52"/>
                  <a:pt x="495" y="56"/>
                </a:cubicBezTo>
                <a:cubicBezTo>
                  <a:pt x="495" y="60"/>
                  <a:pt x="496" y="62"/>
                  <a:pt x="498" y="65"/>
                </a:cubicBezTo>
                <a:cubicBezTo>
                  <a:pt x="500" y="67"/>
                  <a:pt x="503" y="69"/>
                  <a:pt x="507" y="71"/>
                </a:cubicBezTo>
                <a:cubicBezTo>
                  <a:pt x="512" y="73"/>
                  <a:pt x="514" y="74"/>
                  <a:pt x="516" y="75"/>
                </a:cubicBezTo>
                <a:cubicBezTo>
                  <a:pt x="517" y="77"/>
                  <a:pt x="517" y="78"/>
                  <a:pt x="517" y="80"/>
                </a:cubicBezTo>
                <a:cubicBezTo>
                  <a:pt x="517" y="85"/>
                  <a:pt x="514" y="87"/>
                  <a:pt x="508" y="87"/>
                </a:cubicBezTo>
                <a:cubicBezTo>
                  <a:pt x="503" y="87"/>
                  <a:pt x="499" y="85"/>
                  <a:pt x="495" y="82"/>
                </a:cubicBezTo>
                <a:cubicBezTo>
                  <a:pt x="495" y="91"/>
                  <a:pt x="495" y="91"/>
                  <a:pt x="495" y="91"/>
                </a:cubicBezTo>
                <a:cubicBezTo>
                  <a:pt x="499" y="93"/>
                  <a:pt x="503" y="94"/>
                  <a:pt x="507" y="94"/>
                </a:cubicBezTo>
                <a:cubicBezTo>
                  <a:pt x="513" y="94"/>
                  <a:pt x="517" y="92"/>
                  <a:pt x="521" y="90"/>
                </a:cubicBezTo>
                <a:cubicBezTo>
                  <a:pt x="524" y="87"/>
                  <a:pt x="526" y="83"/>
                  <a:pt x="526" y="79"/>
                </a:cubicBezTo>
                <a:cubicBezTo>
                  <a:pt x="526" y="76"/>
                  <a:pt x="525" y="73"/>
                  <a:pt x="523" y="7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1" name="Group 20">
            <a:extLst>
              <a:ext uri="{FF2B5EF4-FFF2-40B4-BE49-F238E27FC236}">
                <a16:creationId xmlns:a16="http://schemas.microsoft.com/office/drawing/2014/main" id="{65F6CE78-5566-4F53-9EAD-4BD3449AC65D}"/>
              </a:ext>
            </a:extLst>
          </p:cNvPr>
          <p:cNvGrpSpPr>
            <a:grpSpLocks noChangeAspect="1"/>
          </p:cNvGrpSpPr>
          <p:nvPr userDrawn="1"/>
        </p:nvGrpSpPr>
        <p:grpSpPr bwMode="black">
          <a:xfrm>
            <a:off x="448234" y="468701"/>
            <a:ext cx="1448130" cy="310896"/>
            <a:chOff x="457200" y="1643393"/>
            <a:chExt cx="4492753" cy="964540"/>
          </a:xfrm>
        </p:grpSpPr>
        <p:pic>
          <p:nvPicPr>
            <p:cNvPr id="22" name="Picture 21">
              <a:extLst>
                <a:ext uri="{FF2B5EF4-FFF2-40B4-BE49-F238E27FC236}">
                  <a16:creationId xmlns:a16="http://schemas.microsoft.com/office/drawing/2014/main" id="{838DDD8E-A3A8-4127-88F3-F5FCD29491D5}"/>
                </a:ext>
              </a:extLst>
            </p:cNvPr>
            <p:cNvPicPr>
              <a:picLocks noChangeAspect="1"/>
            </p:cNvPicPr>
            <p:nvPr/>
          </p:nvPicPr>
          <p:blipFill>
            <a:blip r:embed="rId3"/>
            <a:stretch>
              <a:fillRect/>
            </a:stretch>
          </p:blipFill>
          <p:spPr bwMode="black">
            <a:xfrm>
              <a:off x="457200" y="1643393"/>
              <a:ext cx="964540" cy="964540"/>
            </a:xfrm>
            <a:prstGeom prst="rect">
              <a:avLst/>
            </a:prstGeom>
          </p:spPr>
        </p:pic>
        <p:sp>
          <p:nvSpPr>
            <p:cNvPr id="23" name="Freeform 12">
              <a:extLst>
                <a:ext uri="{FF2B5EF4-FFF2-40B4-BE49-F238E27FC236}">
                  <a16:creationId xmlns:a16="http://schemas.microsoft.com/office/drawing/2014/main" id="{F7B11B37-F0DD-40ED-A93B-8C4A961365E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4" name="Oval 23">
            <a:extLst>
              <a:ext uri="{FF2B5EF4-FFF2-40B4-BE49-F238E27FC236}">
                <a16:creationId xmlns:a16="http://schemas.microsoft.com/office/drawing/2014/main" id="{5AEE6293-F215-440B-B824-380AA54B1429}"/>
              </a:ext>
            </a:extLst>
          </p:cNvPr>
          <p:cNvSpPr/>
          <p:nvPr userDrawn="1"/>
        </p:nvSpPr>
        <p:spPr bwMode="auto">
          <a:xfrm>
            <a:off x="413871" y="3552691"/>
            <a:ext cx="1232656" cy="1232656"/>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5" name="Graphic 24" descr="User">
            <a:extLst>
              <a:ext uri="{FF2B5EF4-FFF2-40B4-BE49-F238E27FC236}">
                <a16:creationId xmlns:a16="http://schemas.microsoft.com/office/drawing/2014/main" id="{CC085117-CEC4-4C2F-B963-8CCE3F872B2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870" y="3552691"/>
            <a:ext cx="1232655" cy="1232655"/>
          </a:xfrm>
          <a:prstGeom prst="rect">
            <a:avLst/>
          </a:prstGeom>
        </p:spPr>
      </p:pic>
      <p:sp>
        <p:nvSpPr>
          <p:cNvPr id="3" name="Text Placeholder 2">
            <a:extLst>
              <a:ext uri="{FF2B5EF4-FFF2-40B4-BE49-F238E27FC236}">
                <a16:creationId xmlns:a16="http://schemas.microsoft.com/office/drawing/2014/main" id="{75B01A67-FFC3-49E7-AC46-F30CE9EFAFC9}"/>
              </a:ext>
            </a:extLst>
          </p:cNvPr>
          <p:cNvSpPr>
            <a:spLocks noGrp="1"/>
          </p:cNvSpPr>
          <p:nvPr>
            <p:ph type="body" sz="quarter" idx="10" hasCustomPrompt="1"/>
          </p:nvPr>
        </p:nvSpPr>
        <p:spPr>
          <a:xfrm>
            <a:off x="1829143" y="4033359"/>
            <a:ext cx="4398962" cy="353045"/>
          </a:xfrm>
        </p:spPr>
        <p:txBody>
          <a:bodyPr/>
          <a:lstStyle>
            <a:lvl1pPr>
              <a:defRPr/>
            </a:lvl1pPr>
          </a:lstStyle>
          <a:p>
            <a:pPr lvl="0"/>
            <a:r>
              <a:rPr lang="en-US"/>
              <a:t>Speaker name &amp; title</a:t>
            </a:r>
          </a:p>
        </p:txBody>
      </p:sp>
    </p:spTree>
    <p:extLst>
      <p:ext uri="{BB962C8B-B14F-4D97-AF65-F5344CB8AC3E}">
        <p14:creationId xmlns:p14="http://schemas.microsoft.com/office/powerpoint/2010/main" val="3876261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5"/>
              </a:spcAft>
              <a:buNone/>
              <a:defRPr sz="2549" b="0" i="0">
                <a:gradFill>
                  <a:gsLst>
                    <a:gs pos="1250">
                      <a:schemeClr val="tx2"/>
                    </a:gs>
                    <a:gs pos="100000">
                      <a:schemeClr val="tx2"/>
                    </a:gs>
                  </a:gsLst>
                  <a:lin ang="5400000" scaled="0"/>
                </a:gradFill>
                <a:latin typeface="+mn-lt"/>
              </a:defRPr>
            </a:lvl1pPr>
            <a:lvl2pPr marL="224142" indent="0">
              <a:lnSpc>
                <a:spcPct val="90000"/>
              </a:lnSpc>
              <a:spcBef>
                <a:spcPts val="0"/>
              </a:spcBef>
              <a:spcAft>
                <a:spcPts val="1275"/>
              </a:spcAft>
              <a:buNone/>
              <a:defRPr sz="1961">
                <a:gradFill>
                  <a:gsLst>
                    <a:gs pos="1250">
                      <a:schemeClr val="tx2"/>
                    </a:gs>
                    <a:gs pos="100000">
                      <a:schemeClr val="tx2"/>
                    </a:gs>
                  </a:gsLst>
                  <a:lin ang="5400000" scaled="0"/>
                </a:gradFill>
              </a:defRPr>
            </a:lvl2pPr>
            <a:lvl3pPr marL="448285" indent="0">
              <a:spcBef>
                <a:spcPts val="0"/>
              </a:spcBef>
              <a:spcAft>
                <a:spcPts val="1275"/>
              </a:spcAft>
              <a:buNone/>
              <a:defRPr sz="1961">
                <a:gradFill>
                  <a:gsLst>
                    <a:gs pos="1250">
                      <a:schemeClr val="tx2"/>
                    </a:gs>
                    <a:gs pos="100000">
                      <a:schemeClr val="tx2"/>
                    </a:gs>
                  </a:gsLst>
                  <a:lin ang="5400000" scaled="0"/>
                </a:gradFill>
              </a:defRPr>
            </a:lvl3pPr>
            <a:lvl4pPr marL="672427" indent="0">
              <a:spcBef>
                <a:spcPts val="0"/>
              </a:spcBef>
              <a:spcAft>
                <a:spcPts val="1275"/>
              </a:spcAft>
              <a:buNone/>
              <a:defRPr sz="1961"/>
            </a:lvl4pPr>
            <a:lvl5pPr marL="896569"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5" y="440496"/>
            <a:ext cx="11336038" cy="739343"/>
          </a:xfrm>
          <a:prstGeom prst="rect">
            <a:avLst/>
          </a:prstGeom>
        </p:spPr>
        <p:txBody>
          <a:bodyPr vert="horz" wrap="square" lIns="0" tIns="164592" rIns="0" bIns="0" rtlCol="0" anchor="t">
            <a:noAutofit/>
          </a:bodyPr>
          <a:lstStyle>
            <a:lvl1pPr>
              <a:defRPr>
                <a:gradFill>
                  <a:gsLst>
                    <a:gs pos="1250">
                      <a:schemeClr val="tx2"/>
                    </a:gs>
                    <a:gs pos="100000">
                      <a:schemeClr val="tx2"/>
                    </a:gs>
                  </a:gsLst>
                  <a:lin ang="5400000" scaled="0"/>
                </a:gra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84993877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31256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058083"/>
            <a:ext cx="3183637" cy="738664"/>
          </a:xfrm>
        </p:spPr>
        <p:txBody>
          <a:bodyPr anchor="ctr"/>
          <a:lstStyle>
            <a:lvl1pPr algn="l">
              <a:defRPr sz="4800">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5574384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36325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2931656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422593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9289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73863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5219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970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E786AB-3266-44A6-BEC7-4EC49C471105}"/>
              </a:ext>
            </a:extLst>
          </p:cNvPr>
          <p:cNvSpPr>
            <a:spLocks/>
          </p:cNvSpPr>
          <p:nvPr userDrawn="1"/>
        </p:nvSpPr>
        <p:spPr bwMode="auto">
          <a:xfrm>
            <a:off x="442209" y="411480"/>
            <a:ext cx="11307581" cy="60350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203241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guide id="32"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5"/>
            <a:ext cx="11339774" cy="1223171"/>
          </a:xfrm>
        </p:spPr>
        <p:txBody>
          <a:bodyPr wrap="square" lIns="0" tIns="0" rIns="0" bIns="0">
            <a:spAutoFit/>
          </a:bodyPr>
          <a:lstStyle>
            <a:lvl1pPr marL="268971" indent="-268971">
              <a:lnSpc>
                <a:spcPct val="90000"/>
              </a:lnSpc>
              <a:spcBef>
                <a:spcPts val="0"/>
              </a:spcBef>
              <a:spcAft>
                <a:spcPts val="1275"/>
              </a:spcAft>
              <a:buClr>
                <a:srgbClr val="000000"/>
              </a:buClr>
              <a:buSzPct val="77000"/>
              <a:buFont typeface="Arial" panose="020B0604020202020204" pitchFamily="34" charset="0"/>
              <a:buChar char="•"/>
              <a:defRPr sz="2549" b="0" i="0">
                <a:gradFill>
                  <a:gsLst>
                    <a:gs pos="1250">
                      <a:schemeClr val="tx2"/>
                    </a:gs>
                    <a:gs pos="100000">
                      <a:schemeClr val="tx2"/>
                    </a:gs>
                  </a:gsLst>
                  <a:lin ang="5400000" scaled="0"/>
                </a:gradFill>
                <a:latin typeface="+mn-lt"/>
              </a:defRPr>
            </a:lvl1pPr>
            <a:lvl2pPr marL="537942" indent="-224142">
              <a:lnSpc>
                <a:spcPct val="90000"/>
              </a:lnSpc>
              <a:spcBef>
                <a:spcPts val="0"/>
              </a:spcBef>
              <a:spcAft>
                <a:spcPts val="1275"/>
              </a:spcAft>
              <a:buClr>
                <a:srgbClr val="000000"/>
              </a:buClr>
              <a:buSzPct val="77000"/>
              <a:buFont typeface="Arial" panose="020B0604020202020204" pitchFamily="34" charset="0"/>
              <a:buChar char="•"/>
              <a:defRPr sz="1961">
                <a:gradFill>
                  <a:gsLst>
                    <a:gs pos="1250">
                      <a:schemeClr val="tx2"/>
                    </a:gs>
                    <a:gs pos="100000">
                      <a:schemeClr val="tx2"/>
                    </a:gs>
                  </a:gsLst>
                  <a:lin ang="5400000" scaled="0"/>
                </a:gradFill>
              </a:defRPr>
            </a:lvl2pPr>
            <a:lvl3pPr marL="806912" indent="-224142">
              <a:spcBef>
                <a:spcPts val="0"/>
              </a:spcBef>
              <a:spcAft>
                <a:spcPts val="1275"/>
              </a:spcAft>
              <a:buClr>
                <a:srgbClr val="000000"/>
              </a:buClr>
              <a:buSzPct val="77000"/>
              <a:buFont typeface="Arial" panose="020B0604020202020204" pitchFamily="34" charset="0"/>
              <a:buChar char="•"/>
              <a:defRPr sz="1961">
                <a:gradFill>
                  <a:gsLst>
                    <a:gs pos="1250">
                      <a:schemeClr val="tx2"/>
                    </a:gs>
                    <a:gs pos="100000">
                      <a:schemeClr val="tx2"/>
                    </a:gs>
                  </a:gsLst>
                  <a:lin ang="5400000" scaled="0"/>
                </a:gradFill>
              </a:defRPr>
            </a:lvl3pPr>
            <a:lvl4pPr marL="672427" indent="0">
              <a:spcBef>
                <a:spcPts val="0"/>
              </a:spcBef>
              <a:spcAft>
                <a:spcPts val="1275"/>
              </a:spcAft>
              <a:buNone/>
              <a:defRPr sz="1961"/>
            </a:lvl4pPr>
            <a:lvl5pPr marL="896569"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5" y="440495"/>
            <a:ext cx="11336038" cy="758022"/>
          </a:xfrm>
          <a:prstGeom prst="rect">
            <a:avLst/>
          </a:prstGeom>
        </p:spPr>
        <p:txBody>
          <a:bodyPr vert="horz" wrap="square" lIns="0" tIns="164592" rIns="0" bIns="0" rtlCol="0" anchor="t">
            <a:noAutofit/>
          </a:bodyPr>
          <a:lstStyle>
            <a:lvl1pPr>
              <a:defRPr>
                <a:gradFill>
                  <a:gsLst>
                    <a:gs pos="1250">
                      <a:schemeClr val="tx2"/>
                    </a:gs>
                    <a:gs pos="100000">
                      <a:schemeClr val="tx2"/>
                    </a:gs>
                  </a:gsLst>
                  <a:lin ang="5400000" scaled="0"/>
                </a:gra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2"/>
            <a:ext cx="11339774" cy="353070"/>
          </a:xfrm>
        </p:spPr>
        <p:txBody>
          <a:bodyPr wrap="square" lIns="0" tIns="0" rIns="0" bIns="0">
            <a:spAutoFit/>
          </a:bodyPr>
          <a:lstStyle>
            <a:lvl1pPr marL="0" indent="0">
              <a:lnSpc>
                <a:spcPct val="90000"/>
              </a:lnSpc>
              <a:spcBef>
                <a:spcPts val="0"/>
              </a:spcBef>
              <a:spcAft>
                <a:spcPts val="1275"/>
              </a:spcAft>
              <a:buNone/>
              <a:defRPr sz="2549" b="0" i="0">
                <a:gradFill>
                  <a:gsLst>
                    <a:gs pos="1250">
                      <a:schemeClr val="tx2"/>
                    </a:gs>
                    <a:gs pos="100000">
                      <a:schemeClr val="tx2"/>
                    </a:gs>
                  </a:gsLst>
                  <a:lin ang="5400000" scaled="0"/>
                </a:gradFill>
                <a:latin typeface="+mn-lt"/>
              </a:defRPr>
            </a:lvl1pPr>
            <a:lvl2pPr marL="224142" indent="0">
              <a:lnSpc>
                <a:spcPct val="90000"/>
              </a:lnSpc>
              <a:spcBef>
                <a:spcPts val="0"/>
              </a:spcBef>
              <a:spcAft>
                <a:spcPts val="1275"/>
              </a:spcAft>
              <a:buNone/>
              <a:defRPr sz="1961">
                <a:solidFill>
                  <a:schemeClr val="tx2"/>
                </a:solidFill>
              </a:defRPr>
            </a:lvl2pPr>
            <a:lvl3pPr marL="448285" indent="0">
              <a:spcBef>
                <a:spcPts val="0"/>
              </a:spcBef>
              <a:spcAft>
                <a:spcPts val="1275"/>
              </a:spcAft>
              <a:buNone/>
              <a:defRPr sz="1961"/>
            </a:lvl3pPr>
            <a:lvl4pPr marL="672427" indent="0">
              <a:spcBef>
                <a:spcPts val="0"/>
              </a:spcBef>
              <a:spcAft>
                <a:spcPts val="1275"/>
              </a:spcAft>
              <a:buNone/>
              <a:defRPr sz="1961"/>
            </a:lvl4pPr>
            <a:lvl5pPr marL="896569" indent="0">
              <a:buNone/>
              <a:defRPr/>
            </a:lvl5pPr>
          </a:lstStyle>
          <a:p>
            <a:pPr lvl="0"/>
            <a:r>
              <a:rPr lang="en-US"/>
              <a:t>Subtitle Segoe UI 26pt</a:t>
            </a:r>
          </a:p>
        </p:txBody>
      </p:sp>
    </p:spTree>
    <p:extLst>
      <p:ext uri="{BB962C8B-B14F-4D97-AF65-F5344CB8AC3E}">
        <p14:creationId xmlns:p14="http://schemas.microsoft.com/office/powerpoint/2010/main" val="3807592509"/>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5911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178584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39632717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46238531"/>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6242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9472044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Demo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56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guide id="5" pos="5880">
          <p15:clr>
            <a:srgbClr val="5ACBF0"/>
          </p15:clr>
        </p15:guide>
        <p15:guide id="6" pos="1056">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Square Photo ">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550DCD-F1EF-4D08-B203-D0D927A1450B}"/>
              </a:ext>
            </a:extLst>
          </p:cNvPr>
          <p:cNvSpPr>
            <a:spLocks noGrp="1"/>
          </p:cNvSpPr>
          <p:nvPr>
            <p:ph type="pic" sz="quarter" idx="11"/>
          </p:nvPr>
        </p:nvSpPr>
        <p:spPr>
          <a:xfrm>
            <a:off x="5624513" y="0"/>
            <a:ext cx="6683375" cy="6858000"/>
          </a:xfrm>
        </p:spPr>
        <p:txBody>
          <a:bodyPr/>
          <a:lstStyle/>
          <a:p>
            <a:endParaRPr lang="en-US"/>
          </a:p>
        </p:txBody>
      </p:sp>
      <p:sp>
        <p:nvSpPr>
          <p:cNvPr id="6" name="Title 5">
            <a:extLst>
              <a:ext uri="{FF2B5EF4-FFF2-40B4-BE49-F238E27FC236}">
                <a16:creationId xmlns:a16="http://schemas.microsoft.com/office/drawing/2014/main" id="{DD383EBC-C16D-4E4B-9F79-64B096FB2D71}"/>
              </a:ext>
            </a:extLst>
          </p:cNvPr>
          <p:cNvSpPr>
            <a:spLocks noGrp="1"/>
          </p:cNvSpPr>
          <p:nvPr>
            <p:ph type="title"/>
          </p:nvPr>
        </p:nvSpPr>
        <p:spPr>
          <a:xfrm>
            <a:off x="588263" y="457200"/>
            <a:ext cx="4158362" cy="1107996"/>
          </a:xfrm>
        </p:spPr>
        <p:txBody>
          <a:bodyPr/>
          <a:lstStyle>
            <a:lvl1pPr algn="l">
              <a:defRPr/>
            </a:lvl1pPr>
          </a:lstStyle>
          <a:p>
            <a:r>
              <a:rPr lang="en-US"/>
              <a:t>Click to edit Master title style</a:t>
            </a:r>
          </a:p>
        </p:txBody>
      </p:sp>
      <p:sp>
        <p:nvSpPr>
          <p:cNvPr id="11" name="Text Placeholder 10">
            <a:extLst>
              <a:ext uri="{FF2B5EF4-FFF2-40B4-BE49-F238E27FC236}">
                <a16:creationId xmlns:a16="http://schemas.microsoft.com/office/drawing/2014/main" id="{0A902B7B-0376-4416-B3F2-20884303F57C}"/>
              </a:ext>
            </a:extLst>
          </p:cNvPr>
          <p:cNvSpPr>
            <a:spLocks noGrp="1"/>
          </p:cNvSpPr>
          <p:nvPr>
            <p:ph type="body" sz="quarter" idx="12"/>
          </p:nvPr>
        </p:nvSpPr>
        <p:spPr>
          <a:xfrm>
            <a:off x="604138" y="2607876"/>
            <a:ext cx="4158362" cy="1452705"/>
          </a:xfrm>
        </p:spPr>
        <p:txBody>
          <a:bodyPr/>
          <a:lstStyle>
            <a:lvl1pPr marL="0" indent="0">
              <a:buNone/>
              <a:defRPr sz="2000">
                <a:solidFill>
                  <a:schemeClr val="accent2"/>
                </a:solidFill>
              </a:defRPr>
            </a:lvl1pPr>
            <a:lvl2pPr marL="0" indent="0">
              <a:buNone/>
              <a:defRPr sz="1800">
                <a:solidFill>
                  <a:schemeClr val="accent2"/>
                </a:solidFill>
              </a:defRPr>
            </a:lvl2pPr>
            <a:lvl3pPr marL="0" indent="0">
              <a:buNone/>
              <a:defRPr sz="1600" b="1">
                <a:solidFill>
                  <a:schemeClr val="accent2"/>
                </a:solidFill>
              </a:defRPr>
            </a:lvl3pPr>
            <a:lvl4pPr marL="0" indent="0">
              <a:buNone/>
              <a:defRPr sz="1600">
                <a:solidFill>
                  <a:schemeClr val="accent2"/>
                </a:solidFill>
              </a:defRPr>
            </a:lvl4pPr>
            <a:lvl5pPr marL="0" indent="0">
              <a:buNone/>
              <a:defRPr sz="12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46039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3000">
          <p15:clr>
            <a:srgbClr val="5ACBF0"/>
          </p15:clr>
        </p15:guide>
        <p15:guide id="12" pos="3543">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2F2F2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3632066" y="2140647"/>
            <a:ext cx="9155181" cy="1793104"/>
          </a:xfrm>
          <a:noFill/>
        </p:spPr>
        <p:txBody>
          <a:bodyPr lIns="0" tIns="0" rIns="0" bIns="91440" anchor="b" anchorCtr="0"/>
          <a:lstStyle>
            <a:lvl1pPr marL="0" algn="l" defTabSz="914554" rtl="0" eaLnBrk="1" latinLnBrk="0" hangingPunct="1">
              <a:lnSpc>
                <a:spcPct val="90000"/>
              </a:lnSpc>
              <a:spcBef>
                <a:spcPct val="0"/>
              </a:spcBef>
              <a:buNone/>
              <a:defRPr lang="en-US" sz="4800" b="1" kern="1200" cap="none" spc="-147" baseline="0" dirty="0">
                <a:ln w="3175">
                  <a:noFill/>
                </a:ln>
                <a:gradFill>
                  <a:gsLst>
                    <a:gs pos="83000">
                      <a:schemeClr val="bg1"/>
                    </a:gs>
                    <a:gs pos="100000">
                      <a:schemeClr val="bg1"/>
                    </a:gs>
                  </a:gsLst>
                  <a:lin ang="5400000" scaled="1"/>
                </a:gradFill>
                <a:effectLst/>
                <a:latin typeface="+mj-lt"/>
                <a:ea typeface="+mn-ea"/>
                <a:cs typeface="Segoe UI" pitchFamily="34" charset="0"/>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3632066" y="4253809"/>
            <a:ext cx="9248493" cy="945435"/>
          </a:xfrm>
          <a:noFill/>
        </p:spPr>
        <p:txBody>
          <a:bodyPr lIns="0" tIns="0" rIns="0" bIns="0">
            <a:noAutofit/>
          </a:bodyPr>
          <a:lstStyle>
            <a:lvl1pPr marL="0" indent="0">
              <a:lnSpc>
                <a:spcPct val="100000"/>
              </a:lnSpc>
              <a:spcBef>
                <a:spcPts val="0"/>
              </a:spcBef>
              <a:buNone/>
              <a:defRPr lang="en-US" sz="1800" b="1" kern="1200" spc="0" baseline="0" dirty="0">
                <a:gradFill>
                  <a:gsLst>
                    <a:gs pos="83000">
                      <a:schemeClr val="bg1"/>
                    </a:gs>
                    <a:gs pos="100000">
                      <a:schemeClr val="bg1"/>
                    </a:gs>
                  </a:gsLst>
                  <a:lin ang="5400000" scaled="1"/>
                </a:gradFill>
                <a:latin typeface="+mn-lt"/>
                <a:ea typeface="+mn-ea"/>
                <a:cs typeface="Segoe UI" pitchFamily="34" charset="0"/>
              </a:defRPr>
            </a:lvl1pPr>
          </a:lstStyle>
          <a:p>
            <a:pPr lvl="0"/>
            <a:r>
              <a:rPr lang="en-US"/>
              <a:t>Author name</a:t>
            </a:r>
          </a:p>
          <a:p>
            <a:pPr lvl="0"/>
            <a:r>
              <a:rPr lang="en-US"/>
              <a:t>Date</a:t>
            </a:r>
          </a:p>
        </p:txBody>
      </p:sp>
      <p:grpSp>
        <p:nvGrpSpPr>
          <p:cNvPr id="13" name="Group 4">
            <a:extLst>
              <a:ext uri="{FF2B5EF4-FFF2-40B4-BE49-F238E27FC236}">
                <a16:creationId xmlns:a16="http://schemas.microsoft.com/office/drawing/2014/main" id="{04C219AB-1CFD-4CEB-8107-6053DD998C8A}"/>
              </a:ext>
            </a:extLst>
          </p:cNvPr>
          <p:cNvGrpSpPr>
            <a:grpSpLocks noChangeAspect="1"/>
          </p:cNvGrpSpPr>
          <p:nvPr userDrawn="1"/>
        </p:nvGrpSpPr>
        <p:grpSpPr bwMode="auto">
          <a:xfrm>
            <a:off x="582613" y="585788"/>
            <a:ext cx="1368426" cy="292100"/>
            <a:chOff x="367" y="369"/>
            <a:chExt cx="862" cy="184"/>
          </a:xfrm>
        </p:grpSpPr>
        <p:sp>
          <p:nvSpPr>
            <p:cNvPr id="14" name="Freeform 5">
              <a:extLst>
                <a:ext uri="{FF2B5EF4-FFF2-40B4-BE49-F238E27FC236}">
                  <a16:creationId xmlns:a16="http://schemas.microsoft.com/office/drawing/2014/main" id="{D66E4157-905D-44C4-946E-4F126A95211F}"/>
                </a:ext>
              </a:extLst>
            </p:cNvPr>
            <p:cNvSpPr>
              <a:spLocks noEditPoints="1"/>
            </p:cNvSpPr>
            <p:nvPr userDrawn="1"/>
          </p:nvSpPr>
          <p:spPr bwMode="auto">
            <a:xfrm>
              <a:off x="606" y="398"/>
              <a:ext cx="623" cy="120"/>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82 w 1139"/>
                <a:gd name="T53" fmla="*/ 143 h 220"/>
                <a:gd name="T54" fmla="*/ 553 w 1139"/>
                <a:gd name="T55" fmla="*/ 200 h 220"/>
                <a:gd name="T56" fmla="*/ 610 w 1139"/>
                <a:gd name="T57" fmla="*/ 69 h 220"/>
                <a:gd name="T58" fmla="*/ 636 w 1139"/>
                <a:gd name="T59" fmla="*/ 109 h 220"/>
                <a:gd name="T60" fmla="*/ 568 w 1139"/>
                <a:gd name="T61" fmla="*/ 145 h 220"/>
                <a:gd name="T62" fmla="*/ 637 w 1139"/>
                <a:gd name="T63" fmla="*/ 180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885 w 1139"/>
                <a:gd name="T85" fmla="*/ 69 h 220"/>
                <a:gd name="T86" fmla="*/ 937 w 1139"/>
                <a:gd name="T87" fmla="*/ 199 h 220"/>
                <a:gd name="T88" fmla="*/ 809 w 1139"/>
                <a:gd name="T89" fmla="*/ 146 h 220"/>
                <a:gd name="T90" fmla="*/ 912 w 1139"/>
                <a:gd name="T91" fmla="*/ 180 h 220"/>
                <a:gd name="T92" fmla="*/ 884 w 1139"/>
                <a:gd name="T93" fmla="*/ 97 h 220"/>
                <a:gd name="T94" fmla="*/ 855 w 1139"/>
                <a:gd name="T95" fmla="*/ 180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171" y="15"/>
                    <a:pt x="171" y="15"/>
                    <a:pt x="218" y="15"/>
                  </a:cubicBezTo>
                  <a:cubicBezTo>
                    <a:pt x="218" y="15"/>
                    <a:pt x="218" y="15"/>
                    <a:pt x="218" y="217"/>
                  </a:cubicBezTo>
                  <a:cubicBezTo>
                    <a:pt x="218" y="217"/>
                    <a:pt x="218" y="217"/>
                    <a:pt x="184" y="217"/>
                  </a:cubicBezTo>
                  <a:cubicBezTo>
                    <a:pt x="184" y="217"/>
                    <a:pt x="184" y="217"/>
                    <a:pt x="184" y="89"/>
                  </a:cubicBezTo>
                  <a:cubicBezTo>
                    <a:pt x="184" y="80"/>
                    <a:pt x="184" y="67"/>
                    <a:pt x="185" y="52"/>
                  </a:cubicBezTo>
                  <a:cubicBezTo>
                    <a:pt x="185" y="52"/>
                    <a:pt x="185" y="52"/>
                    <a:pt x="185" y="52"/>
                  </a:cubicBezTo>
                  <a:cubicBezTo>
                    <a:pt x="183" y="58"/>
                    <a:pt x="182" y="65"/>
                    <a:pt x="180" y="68"/>
                  </a:cubicBezTo>
                  <a:cubicBezTo>
                    <a:pt x="180" y="68"/>
                    <a:pt x="180" y="68"/>
                    <a:pt x="120" y="217"/>
                  </a:cubicBezTo>
                  <a:cubicBezTo>
                    <a:pt x="120" y="217"/>
                    <a:pt x="120" y="217"/>
                    <a:pt x="97" y="217"/>
                  </a:cubicBezTo>
                  <a:cubicBezTo>
                    <a:pt x="97" y="217"/>
                    <a:pt x="97" y="217"/>
                    <a:pt x="37" y="70"/>
                  </a:cubicBezTo>
                  <a:cubicBezTo>
                    <a:pt x="36" y="66"/>
                    <a:pt x="34" y="60"/>
                    <a:pt x="32" y="52"/>
                  </a:cubicBezTo>
                  <a:cubicBezTo>
                    <a:pt x="32" y="52"/>
                    <a:pt x="32" y="52"/>
                    <a:pt x="31" y="52"/>
                  </a:cubicBezTo>
                  <a:cubicBezTo>
                    <a:pt x="32" y="56"/>
                    <a:pt x="32" y="60"/>
                    <a:pt x="32" y="65"/>
                  </a:cubicBezTo>
                  <a:cubicBezTo>
                    <a:pt x="33" y="76"/>
                    <a:pt x="33" y="85"/>
                    <a:pt x="33" y="93"/>
                  </a:cubicBezTo>
                  <a:cubicBezTo>
                    <a:pt x="33" y="93"/>
                    <a:pt x="33" y="93"/>
                    <a:pt x="33" y="217"/>
                  </a:cubicBezTo>
                  <a:cubicBezTo>
                    <a:pt x="33" y="217"/>
                    <a:pt x="33" y="217"/>
                    <a:pt x="0" y="217"/>
                  </a:cubicBezTo>
                  <a:cubicBezTo>
                    <a:pt x="0" y="217"/>
                    <a:pt x="0" y="217"/>
                    <a:pt x="0" y="15"/>
                  </a:cubicBezTo>
                  <a:cubicBezTo>
                    <a:pt x="0" y="15"/>
                    <a:pt x="0" y="15"/>
                    <a:pt x="50" y="15"/>
                  </a:cubicBezTo>
                  <a:cubicBezTo>
                    <a:pt x="50" y="15"/>
                    <a:pt x="50" y="15"/>
                    <a:pt x="100" y="142"/>
                  </a:cubicBezTo>
                  <a:cubicBezTo>
                    <a:pt x="105" y="153"/>
                    <a:pt x="108" y="162"/>
                    <a:pt x="109" y="168"/>
                  </a:cubicBezTo>
                  <a:cubicBezTo>
                    <a:pt x="109" y="168"/>
                    <a:pt x="109" y="168"/>
                    <a:pt x="110" y="168"/>
                  </a:cubicBezTo>
                  <a:cubicBezTo>
                    <a:pt x="110" y="168"/>
                    <a:pt x="110" y="168"/>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cubicBezTo>
                    <a:pt x="251" y="217"/>
                    <a:pt x="251" y="217"/>
                    <a:pt x="251" y="217"/>
                  </a:cubicBez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10" y="69"/>
                  </a:moveTo>
                  <a:cubicBezTo>
                    <a:pt x="632" y="69"/>
                    <a:pt x="650" y="75"/>
                    <a:pt x="663" y="89"/>
                  </a:cubicBez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lose/>
                  <a:moveTo>
                    <a:pt x="637" y="180"/>
                  </a:moveTo>
                  <a:cubicBezTo>
                    <a:pt x="643" y="172"/>
                    <a:pt x="646" y="160"/>
                    <a:pt x="646" y="144"/>
                  </a:cubicBez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885" y="69"/>
                  </a:moveTo>
                  <a:cubicBezTo>
                    <a:pt x="908" y="69"/>
                    <a:pt x="926" y="75"/>
                    <a:pt x="938" y="89"/>
                  </a:cubicBez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lose/>
                  <a:moveTo>
                    <a:pt x="912" y="180"/>
                  </a:moveTo>
                  <a:cubicBezTo>
                    <a:pt x="919" y="172"/>
                    <a:pt x="922" y="160"/>
                    <a:pt x="922" y="144"/>
                  </a:cubicBez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DFCC9826-6F79-4BFB-AF4A-27A3A36AA584}"/>
                </a:ext>
              </a:extLst>
            </p:cNvPr>
            <p:cNvSpPr>
              <a:spLocks/>
            </p:cNvSpPr>
            <p:nvPr userDrawn="1"/>
          </p:nvSpPr>
          <p:spPr bwMode="auto">
            <a:xfrm>
              <a:off x="367" y="369"/>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F250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3367B41E-96B9-48E1-A949-06D61D00F71D}"/>
                </a:ext>
              </a:extLst>
            </p:cNvPr>
            <p:cNvSpPr>
              <a:spLocks/>
            </p:cNvSpPr>
            <p:nvPr userDrawn="1"/>
          </p:nvSpPr>
          <p:spPr bwMode="auto">
            <a:xfrm>
              <a:off x="464" y="369"/>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E7CCA33E-E8CD-400A-A456-54EAF56D04A8}"/>
                </a:ext>
              </a:extLst>
            </p:cNvPr>
            <p:cNvSpPr>
              <a:spLocks/>
            </p:cNvSpPr>
            <p:nvPr userDrawn="1"/>
          </p:nvSpPr>
          <p:spPr bwMode="auto">
            <a:xfrm>
              <a:off x="367" y="465"/>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00A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EC826C8C-F852-4C61-A6A3-7F675209C1F7}"/>
                </a:ext>
              </a:extLst>
            </p:cNvPr>
            <p:cNvSpPr>
              <a:spLocks/>
            </p:cNvSpPr>
            <p:nvPr userDrawn="1"/>
          </p:nvSpPr>
          <p:spPr bwMode="auto">
            <a:xfrm>
              <a:off x="464" y="465"/>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9" name="Graphic 18">
            <a:extLst>
              <a:ext uri="{FF2B5EF4-FFF2-40B4-BE49-F238E27FC236}">
                <a16:creationId xmlns:a16="http://schemas.microsoft.com/office/drawing/2014/main" id="{79575F32-F208-4BD5-AB8B-D95617A49F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9348" y="1614585"/>
            <a:ext cx="3856769" cy="4075592"/>
          </a:xfrm>
          <a:prstGeom prst="rect">
            <a:avLst/>
          </a:prstGeom>
        </p:spPr>
      </p:pic>
      <p:sp>
        <p:nvSpPr>
          <p:cNvPr id="20" name="Rectangle 19">
            <a:extLst>
              <a:ext uri="{FF2B5EF4-FFF2-40B4-BE49-F238E27FC236}">
                <a16:creationId xmlns:a16="http://schemas.microsoft.com/office/drawing/2014/main" id="{2A83ECA1-BAAF-450F-B0BF-923EE77BF9AB}"/>
              </a:ext>
            </a:extLst>
          </p:cNvPr>
          <p:cNvSpPr/>
          <p:nvPr userDrawn="1"/>
        </p:nvSpPr>
        <p:spPr bwMode="auto">
          <a:xfrm>
            <a:off x="-1027134" y="-363255"/>
            <a:ext cx="1027134" cy="7653403"/>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E4534185-DC52-4372-A919-D75868C2F5C0}"/>
              </a:ext>
            </a:extLst>
          </p:cNvPr>
          <p:cNvSpPr/>
          <p:nvPr userDrawn="1"/>
        </p:nvSpPr>
        <p:spPr bwMode="auto">
          <a:xfrm>
            <a:off x="3632066" y="4032119"/>
            <a:ext cx="714466" cy="807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93639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7766E-0E72-4B0A-A903-227800F6D582}"/>
              </a:ext>
            </a:extLst>
          </p:cNvPr>
          <p:cNvSpPr>
            <a:spLocks noGrp="1"/>
          </p:cNvSpPr>
          <p:nvPr>
            <p:ph type="ctrTitle"/>
          </p:nvPr>
        </p:nvSpPr>
        <p:spPr>
          <a:xfrm>
            <a:off x="1524000" y="1122364"/>
            <a:ext cx="9144000" cy="2387600"/>
          </a:xfrm>
        </p:spPr>
        <p:txBody>
          <a:bodyPr anchor="b"/>
          <a:lstStyle>
            <a:lvl1pPr algn="ctr">
              <a:defRPr sz="2049"/>
            </a:lvl1pPr>
          </a:lstStyle>
          <a:p>
            <a:r>
              <a:rPr lang="en-US"/>
              <a:t>Click to edit Master title style</a:t>
            </a:r>
          </a:p>
        </p:txBody>
      </p:sp>
      <p:sp>
        <p:nvSpPr>
          <p:cNvPr id="3" name="Subtitle 2">
            <a:extLst>
              <a:ext uri="{FF2B5EF4-FFF2-40B4-BE49-F238E27FC236}">
                <a16:creationId xmlns:a16="http://schemas.microsoft.com/office/drawing/2014/main" id="{89467A41-6494-48D2-9257-B1C1C7049EF6}"/>
              </a:ext>
            </a:extLst>
          </p:cNvPr>
          <p:cNvSpPr>
            <a:spLocks noGrp="1"/>
          </p:cNvSpPr>
          <p:nvPr>
            <p:ph type="subTitle" idx="1"/>
          </p:nvPr>
        </p:nvSpPr>
        <p:spPr>
          <a:xfrm>
            <a:off x="1524000" y="3602038"/>
            <a:ext cx="9144000" cy="1655762"/>
          </a:xfrm>
        </p:spPr>
        <p:txBody>
          <a:bodyPr/>
          <a:lstStyle>
            <a:lvl1pPr marL="0" indent="0" algn="ctr">
              <a:buNone/>
              <a:defRPr sz="820"/>
            </a:lvl1pPr>
            <a:lvl2pPr marL="156138" indent="0" algn="ctr">
              <a:buNone/>
              <a:defRPr sz="683"/>
            </a:lvl2pPr>
            <a:lvl3pPr marL="312276" indent="0" algn="ctr">
              <a:buNone/>
              <a:defRPr sz="615"/>
            </a:lvl3pPr>
            <a:lvl4pPr marL="468413" indent="0" algn="ctr">
              <a:buNone/>
              <a:defRPr sz="546"/>
            </a:lvl4pPr>
            <a:lvl5pPr marL="624551" indent="0" algn="ctr">
              <a:buNone/>
              <a:defRPr sz="546"/>
            </a:lvl5pPr>
            <a:lvl6pPr marL="780689" indent="0" algn="ctr">
              <a:buNone/>
              <a:defRPr sz="546"/>
            </a:lvl6pPr>
            <a:lvl7pPr marL="936827" indent="0" algn="ctr">
              <a:buNone/>
              <a:defRPr sz="546"/>
            </a:lvl7pPr>
            <a:lvl8pPr marL="1092965" indent="0" algn="ctr">
              <a:buNone/>
              <a:defRPr sz="546"/>
            </a:lvl8pPr>
            <a:lvl9pPr marL="1249102" indent="0" algn="ctr">
              <a:buNone/>
              <a:defRPr sz="546"/>
            </a:lvl9pPr>
          </a:lstStyle>
          <a:p>
            <a:r>
              <a:rPr lang="en-US"/>
              <a:t>Click to edit Master subtitle style</a:t>
            </a:r>
          </a:p>
        </p:txBody>
      </p:sp>
      <p:sp>
        <p:nvSpPr>
          <p:cNvPr id="4" name="Date Placeholder 3">
            <a:extLst>
              <a:ext uri="{FF2B5EF4-FFF2-40B4-BE49-F238E27FC236}">
                <a16:creationId xmlns:a16="http://schemas.microsoft.com/office/drawing/2014/main" id="{BD2A3D6D-533A-46E9-A8D8-18770F146AFE}"/>
              </a:ext>
            </a:extLst>
          </p:cNvPr>
          <p:cNvSpPr>
            <a:spLocks noGrp="1"/>
          </p:cNvSpPr>
          <p:nvPr>
            <p:ph type="dt" sz="half" idx="10"/>
          </p:nvPr>
        </p:nvSpPr>
        <p:spPr/>
        <p:txBody>
          <a:bodyPr/>
          <a:lstStyle/>
          <a:p>
            <a:fld id="{996AA080-8727-43D4-9E6A-C1BDDDF00C5D}" type="datetimeFigureOut">
              <a:rPr lang="en-US" smtClean="0"/>
              <a:t>10/20/2020</a:t>
            </a:fld>
            <a:endParaRPr lang="en-US"/>
          </a:p>
        </p:txBody>
      </p:sp>
      <p:sp>
        <p:nvSpPr>
          <p:cNvPr id="5" name="Footer Placeholder 4">
            <a:extLst>
              <a:ext uri="{FF2B5EF4-FFF2-40B4-BE49-F238E27FC236}">
                <a16:creationId xmlns:a16="http://schemas.microsoft.com/office/drawing/2014/main" id="{A885AAF1-D3CA-44D3-BDA0-BCF7A75D9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E8C655-ACAF-49E0-A78B-6807C5FAD9A5}"/>
              </a:ext>
            </a:extLst>
          </p:cNvPr>
          <p:cNvSpPr>
            <a:spLocks noGrp="1"/>
          </p:cNvSpPr>
          <p:nvPr>
            <p:ph type="sldNum" sz="quarter" idx="12"/>
          </p:nvPr>
        </p:nvSpPr>
        <p:spPr/>
        <p:txBody>
          <a:bodyPr/>
          <a:lstStyle/>
          <a:p>
            <a:fld id="{F951B077-1EE9-4950-9080-9E574A0024BD}" type="slidenum">
              <a:rPr lang="en-US" smtClean="0"/>
              <a:t>‹#›</a:t>
            </a:fld>
            <a:endParaRPr lang="en-US"/>
          </a:p>
        </p:txBody>
      </p:sp>
    </p:spTree>
    <p:extLst>
      <p:ext uri="{BB962C8B-B14F-4D97-AF65-F5344CB8AC3E}">
        <p14:creationId xmlns:p14="http://schemas.microsoft.com/office/powerpoint/2010/main" val="405381143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339575"/>
            <a:ext cx="11336038" cy="758022"/>
          </a:xfrm>
          <a:prstGeom prst="rect">
            <a:avLst/>
          </a:prstGeom>
        </p:spPr>
        <p:txBody>
          <a:bodyPr vert="horz" wrap="square" lIns="0" tIns="164592" rIns="0" bIns="0" rtlCol="0" anchor="t">
            <a:noAutofit/>
          </a:bodyPr>
          <a:lstStyle>
            <a:lvl1pPr>
              <a:defRPr>
                <a:gradFill>
                  <a:gsLst>
                    <a:gs pos="1250">
                      <a:schemeClr val="tx2"/>
                    </a:gs>
                    <a:gs pos="100000">
                      <a:schemeClr val="tx2"/>
                    </a:gs>
                  </a:gsLst>
                  <a:lin ang="5400000" scaled="0"/>
                </a:gradFill>
              </a:defRPr>
            </a:lvl1pPr>
          </a:lstStyle>
          <a:p>
            <a:r>
              <a:rPr lang="en-US"/>
              <a:t>Title</a:t>
            </a:r>
          </a:p>
        </p:txBody>
      </p:sp>
    </p:spTree>
    <p:extLst>
      <p:ext uri="{BB962C8B-B14F-4D97-AF65-F5344CB8AC3E}">
        <p14:creationId xmlns:p14="http://schemas.microsoft.com/office/powerpoint/2010/main" val="245820157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99F4-E9BC-44C1-B4DE-6F53EDEEBA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68A3FD-84E1-4CAB-B1AB-56CAC309E9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569F0-4C85-4641-AE2B-B659E96950E6}"/>
              </a:ext>
            </a:extLst>
          </p:cNvPr>
          <p:cNvSpPr>
            <a:spLocks noGrp="1"/>
          </p:cNvSpPr>
          <p:nvPr>
            <p:ph type="dt" sz="half" idx="10"/>
          </p:nvPr>
        </p:nvSpPr>
        <p:spPr/>
        <p:txBody>
          <a:bodyPr/>
          <a:lstStyle/>
          <a:p>
            <a:fld id="{996AA080-8727-43D4-9E6A-C1BDDDF00C5D}" type="datetimeFigureOut">
              <a:rPr lang="en-US" smtClean="0"/>
              <a:t>10/20/2020</a:t>
            </a:fld>
            <a:endParaRPr lang="en-US"/>
          </a:p>
        </p:txBody>
      </p:sp>
      <p:sp>
        <p:nvSpPr>
          <p:cNvPr id="5" name="Footer Placeholder 4">
            <a:extLst>
              <a:ext uri="{FF2B5EF4-FFF2-40B4-BE49-F238E27FC236}">
                <a16:creationId xmlns:a16="http://schemas.microsoft.com/office/drawing/2014/main" id="{39C1B8B0-5E06-4F56-B82C-BBF95F1EA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52A02-D6A0-4B0A-A848-05315B9E1E2F}"/>
              </a:ext>
            </a:extLst>
          </p:cNvPr>
          <p:cNvSpPr>
            <a:spLocks noGrp="1"/>
          </p:cNvSpPr>
          <p:nvPr>
            <p:ph type="sldNum" sz="quarter" idx="12"/>
          </p:nvPr>
        </p:nvSpPr>
        <p:spPr/>
        <p:txBody>
          <a:bodyPr/>
          <a:lstStyle/>
          <a:p>
            <a:fld id="{F951B077-1EE9-4950-9080-9E574A0024BD}" type="slidenum">
              <a:rPr lang="en-US" smtClean="0"/>
              <a:t>‹#›</a:t>
            </a:fld>
            <a:endParaRPr lang="en-US"/>
          </a:p>
        </p:txBody>
      </p:sp>
      <p:grpSp>
        <p:nvGrpSpPr>
          <p:cNvPr id="17" name="Group 16">
            <a:extLst>
              <a:ext uri="{FF2B5EF4-FFF2-40B4-BE49-F238E27FC236}">
                <a16:creationId xmlns:a16="http://schemas.microsoft.com/office/drawing/2014/main" id="{4DD35B24-4263-40FC-B87B-38BBC9001581}"/>
              </a:ext>
            </a:extLst>
          </p:cNvPr>
          <p:cNvGrpSpPr/>
          <p:nvPr/>
        </p:nvGrpSpPr>
        <p:grpSpPr>
          <a:xfrm>
            <a:off x="12303659" y="63374"/>
            <a:ext cx="435188" cy="3365626"/>
            <a:chOff x="12303660" y="63374"/>
            <a:chExt cx="435188" cy="6570508"/>
          </a:xfrm>
        </p:grpSpPr>
        <p:sp>
          <p:nvSpPr>
            <p:cNvPr id="7" name="Rectangle 6">
              <a:extLst>
                <a:ext uri="{FF2B5EF4-FFF2-40B4-BE49-F238E27FC236}">
                  <a16:creationId xmlns:a16="http://schemas.microsoft.com/office/drawing/2014/main" id="{14A05327-4D00-4A77-91EF-E9711A50AD15}"/>
                </a:ext>
              </a:extLst>
            </p:cNvPr>
            <p:cNvSpPr/>
            <p:nvPr/>
          </p:nvSpPr>
          <p:spPr>
            <a:xfrm>
              <a:off x="12303660" y="63374"/>
              <a:ext cx="435188" cy="657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5"/>
            </a:p>
          </p:txBody>
        </p:sp>
        <p:sp>
          <p:nvSpPr>
            <p:cNvPr id="8" name="Rectangle 7">
              <a:extLst>
                <a:ext uri="{FF2B5EF4-FFF2-40B4-BE49-F238E27FC236}">
                  <a16:creationId xmlns:a16="http://schemas.microsoft.com/office/drawing/2014/main" id="{DA646DE2-BAFC-4838-A819-306755454823}"/>
                </a:ext>
              </a:extLst>
            </p:cNvPr>
            <p:cNvSpPr/>
            <p:nvPr/>
          </p:nvSpPr>
          <p:spPr>
            <a:xfrm>
              <a:off x="12379860" y="1237750"/>
              <a:ext cx="282788" cy="967567"/>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5"/>
            </a:p>
          </p:txBody>
        </p:sp>
        <p:sp>
          <p:nvSpPr>
            <p:cNvPr id="9" name="Rectangle 8">
              <a:extLst>
                <a:ext uri="{FF2B5EF4-FFF2-40B4-BE49-F238E27FC236}">
                  <a16:creationId xmlns:a16="http://schemas.microsoft.com/office/drawing/2014/main" id="{11309297-30BA-43E3-93FB-E6B46EA0FE62}"/>
                </a:ext>
              </a:extLst>
            </p:cNvPr>
            <p:cNvSpPr/>
            <p:nvPr/>
          </p:nvSpPr>
          <p:spPr>
            <a:xfrm>
              <a:off x="12379860" y="158499"/>
              <a:ext cx="282788" cy="967567"/>
            </a:xfrm>
            <a:prstGeom prst="rect">
              <a:avLst/>
            </a:prstGeom>
            <a:solidFill>
              <a:srgbClr val="2F2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5"/>
            </a:p>
          </p:txBody>
        </p:sp>
        <p:sp>
          <p:nvSpPr>
            <p:cNvPr id="13" name="Rectangle 12">
              <a:extLst>
                <a:ext uri="{FF2B5EF4-FFF2-40B4-BE49-F238E27FC236}">
                  <a16:creationId xmlns:a16="http://schemas.microsoft.com/office/drawing/2014/main" id="{9615C392-0406-439C-BE34-0D13E494D19F}"/>
                </a:ext>
              </a:extLst>
            </p:cNvPr>
            <p:cNvSpPr/>
            <p:nvPr/>
          </p:nvSpPr>
          <p:spPr>
            <a:xfrm>
              <a:off x="12379860" y="2317001"/>
              <a:ext cx="282788" cy="967567"/>
            </a:xfrm>
            <a:prstGeom prst="rect">
              <a:avLst/>
            </a:prstGeom>
            <a:solidFill>
              <a:srgbClr val="008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5"/>
            </a:p>
          </p:txBody>
        </p:sp>
        <p:sp>
          <p:nvSpPr>
            <p:cNvPr id="14" name="Rectangle 13">
              <a:extLst>
                <a:ext uri="{FF2B5EF4-FFF2-40B4-BE49-F238E27FC236}">
                  <a16:creationId xmlns:a16="http://schemas.microsoft.com/office/drawing/2014/main" id="{E4627D62-0D2F-41F0-97FB-25FB32DCAA1B}"/>
                </a:ext>
              </a:extLst>
            </p:cNvPr>
            <p:cNvSpPr/>
            <p:nvPr/>
          </p:nvSpPr>
          <p:spPr>
            <a:xfrm>
              <a:off x="12379860" y="3396252"/>
              <a:ext cx="282788" cy="967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5"/>
            </a:p>
          </p:txBody>
        </p:sp>
        <p:sp>
          <p:nvSpPr>
            <p:cNvPr id="15" name="Rectangle 14">
              <a:extLst>
                <a:ext uri="{FF2B5EF4-FFF2-40B4-BE49-F238E27FC236}">
                  <a16:creationId xmlns:a16="http://schemas.microsoft.com/office/drawing/2014/main" id="{078EE129-5C08-4C01-A5A0-FA0C49E2FD8C}"/>
                </a:ext>
              </a:extLst>
            </p:cNvPr>
            <p:cNvSpPr/>
            <p:nvPr/>
          </p:nvSpPr>
          <p:spPr>
            <a:xfrm>
              <a:off x="12379860" y="4475503"/>
              <a:ext cx="282788" cy="967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5"/>
            </a:p>
          </p:txBody>
        </p:sp>
        <p:sp>
          <p:nvSpPr>
            <p:cNvPr id="16" name="Rectangle 15">
              <a:extLst>
                <a:ext uri="{FF2B5EF4-FFF2-40B4-BE49-F238E27FC236}">
                  <a16:creationId xmlns:a16="http://schemas.microsoft.com/office/drawing/2014/main" id="{EA8CF5B0-6FAC-4C5D-A198-778EB3BD7847}"/>
                </a:ext>
              </a:extLst>
            </p:cNvPr>
            <p:cNvSpPr/>
            <p:nvPr/>
          </p:nvSpPr>
          <p:spPr>
            <a:xfrm>
              <a:off x="12379860" y="5554754"/>
              <a:ext cx="282788" cy="967567"/>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5"/>
            </a:p>
          </p:txBody>
        </p:sp>
      </p:grpSp>
    </p:spTree>
    <p:extLst>
      <p:ext uri="{BB962C8B-B14F-4D97-AF65-F5344CB8AC3E}">
        <p14:creationId xmlns:p14="http://schemas.microsoft.com/office/powerpoint/2010/main" val="11733755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0BF49-E484-4589-8E45-D2E4B7CAEE15}"/>
              </a:ext>
            </a:extLst>
          </p:cNvPr>
          <p:cNvSpPr>
            <a:spLocks noGrp="1"/>
          </p:cNvSpPr>
          <p:nvPr>
            <p:ph type="title"/>
          </p:nvPr>
        </p:nvSpPr>
        <p:spPr>
          <a:xfrm>
            <a:off x="831850" y="1709739"/>
            <a:ext cx="10515600" cy="2852737"/>
          </a:xfrm>
        </p:spPr>
        <p:txBody>
          <a:bodyPr anchor="b"/>
          <a:lstStyle>
            <a:lvl1pPr>
              <a:defRPr sz="2049"/>
            </a:lvl1pPr>
          </a:lstStyle>
          <a:p>
            <a:r>
              <a:rPr lang="en-US"/>
              <a:t>Click to edit Master title style</a:t>
            </a:r>
          </a:p>
        </p:txBody>
      </p:sp>
      <p:sp>
        <p:nvSpPr>
          <p:cNvPr id="3" name="Text Placeholder 2">
            <a:extLst>
              <a:ext uri="{FF2B5EF4-FFF2-40B4-BE49-F238E27FC236}">
                <a16:creationId xmlns:a16="http://schemas.microsoft.com/office/drawing/2014/main" id="{EFBAD952-AD27-45CD-A472-7635AF8E58EF}"/>
              </a:ext>
            </a:extLst>
          </p:cNvPr>
          <p:cNvSpPr>
            <a:spLocks noGrp="1"/>
          </p:cNvSpPr>
          <p:nvPr>
            <p:ph type="body" idx="1"/>
          </p:nvPr>
        </p:nvSpPr>
        <p:spPr>
          <a:xfrm>
            <a:off x="831850" y="4589465"/>
            <a:ext cx="10515600" cy="1500187"/>
          </a:xfrm>
        </p:spPr>
        <p:txBody>
          <a:bodyPr/>
          <a:lstStyle>
            <a:lvl1pPr marL="0" indent="0">
              <a:buNone/>
              <a:defRPr sz="820">
                <a:solidFill>
                  <a:schemeClr val="tx1">
                    <a:tint val="75000"/>
                  </a:schemeClr>
                </a:solidFill>
              </a:defRPr>
            </a:lvl1pPr>
            <a:lvl2pPr marL="156138" indent="0">
              <a:buNone/>
              <a:defRPr sz="683">
                <a:solidFill>
                  <a:schemeClr val="tx1">
                    <a:tint val="75000"/>
                  </a:schemeClr>
                </a:solidFill>
              </a:defRPr>
            </a:lvl2pPr>
            <a:lvl3pPr marL="312276" indent="0">
              <a:buNone/>
              <a:defRPr sz="615">
                <a:solidFill>
                  <a:schemeClr val="tx1">
                    <a:tint val="75000"/>
                  </a:schemeClr>
                </a:solidFill>
              </a:defRPr>
            </a:lvl3pPr>
            <a:lvl4pPr marL="468413" indent="0">
              <a:buNone/>
              <a:defRPr sz="546">
                <a:solidFill>
                  <a:schemeClr val="tx1">
                    <a:tint val="75000"/>
                  </a:schemeClr>
                </a:solidFill>
              </a:defRPr>
            </a:lvl4pPr>
            <a:lvl5pPr marL="624551" indent="0">
              <a:buNone/>
              <a:defRPr sz="546">
                <a:solidFill>
                  <a:schemeClr val="tx1">
                    <a:tint val="75000"/>
                  </a:schemeClr>
                </a:solidFill>
              </a:defRPr>
            </a:lvl5pPr>
            <a:lvl6pPr marL="780689" indent="0">
              <a:buNone/>
              <a:defRPr sz="546">
                <a:solidFill>
                  <a:schemeClr val="tx1">
                    <a:tint val="75000"/>
                  </a:schemeClr>
                </a:solidFill>
              </a:defRPr>
            </a:lvl6pPr>
            <a:lvl7pPr marL="936827" indent="0">
              <a:buNone/>
              <a:defRPr sz="546">
                <a:solidFill>
                  <a:schemeClr val="tx1">
                    <a:tint val="75000"/>
                  </a:schemeClr>
                </a:solidFill>
              </a:defRPr>
            </a:lvl7pPr>
            <a:lvl8pPr marL="1092965" indent="0">
              <a:buNone/>
              <a:defRPr sz="546">
                <a:solidFill>
                  <a:schemeClr val="tx1">
                    <a:tint val="75000"/>
                  </a:schemeClr>
                </a:solidFill>
              </a:defRPr>
            </a:lvl8pPr>
            <a:lvl9pPr marL="1249102" indent="0">
              <a:buNone/>
              <a:defRPr sz="546">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667074-DEA9-423B-B4C5-AD04F47BFFAC}"/>
              </a:ext>
            </a:extLst>
          </p:cNvPr>
          <p:cNvSpPr>
            <a:spLocks noGrp="1"/>
          </p:cNvSpPr>
          <p:nvPr>
            <p:ph type="dt" sz="half" idx="10"/>
          </p:nvPr>
        </p:nvSpPr>
        <p:spPr/>
        <p:txBody>
          <a:bodyPr/>
          <a:lstStyle/>
          <a:p>
            <a:fld id="{996AA080-8727-43D4-9E6A-C1BDDDF00C5D}" type="datetimeFigureOut">
              <a:rPr lang="en-US" smtClean="0"/>
              <a:t>10/20/2020</a:t>
            </a:fld>
            <a:endParaRPr lang="en-US"/>
          </a:p>
        </p:txBody>
      </p:sp>
      <p:sp>
        <p:nvSpPr>
          <p:cNvPr id="5" name="Footer Placeholder 4">
            <a:extLst>
              <a:ext uri="{FF2B5EF4-FFF2-40B4-BE49-F238E27FC236}">
                <a16:creationId xmlns:a16="http://schemas.microsoft.com/office/drawing/2014/main" id="{F58622F0-8A86-4A7C-8249-A6853FB9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E66C9-B6DD-4091-BE4A-796DB52CF986}"/>
              </a:ext>
            </a:extLst>
          </p:cNvPr>
          <p:cNvSpPr>
            <a:spLocks noGrp="1"/>
          </p:cNvSpPr>
          <p:nvPr>
            <p:ph type="sldNum" sz="quarter" idx="12"/>
          </p:nvPr>
        </p:nvSpPr>
        <p:spPr/>
        <p:txBody>
          <a:bodyPr/>
          <a:lstStyle/>
          <a:p>
            <a:fld id="{F951B077-1EE9-4950-9080-9E574A0024BD}" type="slidenum">
              <a:rPr lang="en-US" smtClean="0"/>
              <a:t>‹#›</a:t>
            </a:fld>
            <a:endParaRPr lang="en-US"/>
          </a:p>
        </p:txBody>
      </p:sp>
    </p:spTree>
    <p:extLst>
      <p:ext uri="{BB962C8B-B14F-4D97-AF65-F5344CB8AC3E}">
        <p14:creationId xmlns:p14="http://schemas.microsoft.com/office/powerpoint/2010/main" val="363365772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95A03-9615-4774-B331-015692D38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9A2C89-1B69-46B3-A082-792F1D52576D}"/>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9BA4F-AF58-4AE6-8604-F5A23A500A58}"/>
              </a:ext>
            </a:extLst>
          </p:cNvPr>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E63C9-CCE4-497A-99F0-48122DB1FC7B}"/>
              </a:ext>
            </a:extLst>
          </p:cNvPr>
          <p:cNvSpPr>
            <a:spLocks noGrp="1"/>
          </p:cNvSpPr>
          <p:nvPr>
            <p:ph type="dt" sz="half" idx="10"/>
          </p:nvPr>
        </p:nvSpPr>
        <p:spPr/>
        <p:txBody>
          <a:bodyPr/>
          <a:lstStyle/>
          <a:p>
            <a:fld id="{996AA080-8727-43D4-9E6A-C1BDDDF00C5D}" type="datetimeFigureOut">
              <a:rPr lang="en-US" smtClean="0"/>
              <a:t>10/20/2020</a:t>
            </a:fld>
            <a:endParaRPr lang="en-US"/>
          </a:p>
        </p:txBody>
      </p:sp>
      <p:sp>
        <p:nvSpPr>
          <p:cNvPr id="6" name="Footer Placeholder 5">
            <a:extLst>
              <a:ext uri="{FF2B5EF4-FFF2-40B4-BE49-F238E27FC236}">
                <a16:creationId xmlns:a16="http://schemas.microsoft.com/office/drawing/2014/main" id="{966446AA-F676-4F77-8AF0-BBFF9968E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D2C924-9C44-4E28-A3D9-0A754002C5F1}"/>
              </a:ext>
            </a:extLst>
          </p:cNvPr>
          <p:cNvSpPr>
            <a:spLocks noGrp="1"/>
          </p:cNvSpPr>
          <p:nvPr>
            <p:ph type="sldNum" sz="quarter" idx="12"/>
          </p:nvPr>
        </p:nvSpPr>
        <p:spPr/>
        <p:txBody>
          <a:bodyPr/>
          <a:lstStyle/>
          <a:p>
            <a:fld id="{F951B077-1EE9-4950-9080-9E574A0024BD}" type="slidenum">
              <a:rPr lang="en-US" smtClean="0"/>
              <a:t>‹#›</a:t>
            </a:fld>
            <a:endParaRPr lang="en-US"/>
          </a:p>
        </p:txBody>
      </p:sp>
    </p:spTree>
    <p:extLst>
      <p:ext uri="{BB962C8B-B14F-4D97-AF65-F5344CB8AC3E}">
        <p14:creationId xmlns:p14="http://schemas.microsoft.com/office/powerpoint/2010/main" val="254027499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D15E-5E35-4422-A0D2-8EB9BA093A9C}"/>
              </a:ext>
            </a:extLst>
          </p:cNvPr>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B7BAE5-2C9F-4C44-AA2D-9E68B9E7E271}"/>
              </a:ext>
            </a:extLst>
          </p:cNvPr>
          <p:cNvSpPr>
            <a:spLocks noGrp="1"/>
          </p:cNvSpPr>
          <p:nvPr>
            <p:ph type="body" idx="1"/>
          </p:nvPr>
        </p:nvSpPr>
        <p:spPr>
          <a:xfrm>
            <a:off x="839789" y="1681164"/>
            <a:ext cx="5157786" cy="823912"/>
          </a:xfrm>
        </p:spPr>
        <p:txBody>
          <a:bodyPr anchor="b"/>
          <a:lstStyle>
            <a:lvl1pPr marL="0" indent="0">
              <a:buNone/>
              <a:defRPr sz="820" b="1"/>
            </a:lvl1pPr>
            <a:lvl2pPr marL="156138" indent="0">
              <a:buNone/>
              <a:defRPr sz="683" b="1"/>
            </a:lvl2pPr>
            <a:lvl3pPr marL="312276" indent="0">
              <a:buNone/>
              <a:defRPr sz="615" b="1"/>
            </a:lvl3pPr>
            <a:lvl4pPr marL="468413" indent="0">
              <a:buNone/>
              <a:defRPr sz="546" b="1"/>
            </a:lvl4pPr>
            <a:lvl5pPr marL="624551" indent="0">
              <a:buNone/>
              <a:defRPr sz="546" b="1"/>
            </a:lvl5pPr>
            <a:lvl6pPr marL="780689" indent="0">
              <a:buNone/>
              <a:defRPr sz="546" b="1"/>
            </a:lvl6pPr>
            <a:lvl7pPr marL="936827" indent="0">
              <a:buNone/>
              <a:defRPr sz="546" b="1"/>
            </a:lvl7pPr>
            <a:lvl8pPr marL="1092965" indent="0">
              <a:buNone/>
              <a:defRPr sz="546" b="1"/>
            </a:lvl8pPr>
            <a:lvl9pPr marL="1249102" indent="0">
              <a:buNone/>
              <a:defRPr sz="546" b="1"/>
            </a:lvl9pPr>
          </a:lstStyle>
          <a:p>
            <a:pPr lvl="0"/>
            <a:r>
              <a:rPr lang="en-US"/>
              <a:t>Edit Master text styles</a:t>
            </a:r>
          </a:p>
        </p:txBody>
      </p:sp>
      <p:sp>
        <p:nvSpPr>
          <p:cNvPr id="4" name="Content Placeholder 3">
            <a:extLst>
              <a:ext uri="{FF2B5EF4-FFF2-40B4-BE49-F238E27FC236}">
                <a16:creationId xmlns:a16="http://schemas.microsoft.com/office/drawing/2014/main" id="{10BFC597-05A8-42AA-8E59-F2EDBB6FC238}"/>
              </a:ext>
            </a:extLst>
          </p:cNvPr>
          <p:cNvSpPr>
            <a:spLocks noGrp="1"/>
          </p:cNvSpPr>
          <p:nvPr>
            <p:ph sz="half" idx="2"/>
          </p:nvPr>
        </p:nvSpPr>
        <p:spPr>
          <a:xfrm>
            <a:off x="839789" y="2505075"/>
            <a:ext cx="515778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25E321-D4CB-41CD-B0A6-EA1C6653BA87}"/>
              </a:ext>
            </a:extLst>
          </p:cNvPr>
          <p:cNvSpPr>
            <a:spLocks noGrp="1"/>
          </p:cNvSpPr>
          <p:nvPr>
            <p:ph type="body" sz="quarter" idx="3"/>
          </p:nvPr>
        </p:nvSpPr>
        <p:spPr>
          <a:xfrm>
            <a:off x="6172202" y="1681164"/>
            <a:ext cx="5183187" cy="823912"/>
          </a:xfrm>
        </p:spPr>
        <p:txBody>
          <a:bodyPr anchor="b"/>
          <a:lstStyle>
            <a:lvl1pPr marL="0" indent="0">
              <a:buNone/>
              <a:defRPr sz="820" b="1"/>
            </a:lvl1pPr>
            <a:lvl2pPr marL="156138" indent="0">
              <a:buNone/>
              <a:defRPr sz="683" b="1"/>
            </a:lvl2pPr>
            <a:lvl3pPr marL="312276" indent="0">
              <a:buNone/>
              <a:defRPr sz="615" b="1"/>
            </a:lvl3pPr>
            <a:lvl4pPr marL="468413" indent="0">
              <a:buNone/>
              <a:defRPr sz="546" b="1"/>
            </a:lvl4pPr>
            <a:lvl5pPr marL="624551" indent="0">
              <a:buNone/>
              <a:defRPr sz="546" b="1"/>
            </a:lvl5pPr>
            <a:lvl6pPr marL="780689" indent="0">
              <a:buNone/>
              <a:defRPr sz="546" b="1"/>
            </a:lvl6pPr>
            <a:lvl7pPr marL="936827" indent="0">
              <a:buNone/>
              <a:defRPr sz="546" b="1"/>
            </a:lvl7pPr>
            <a:lvl8pPr marL="1092965" indent="0">
              <a:buNone/>
              <a:defRPr sz="546" b="1"/>
            </a:lvl8pPr>
            <a:lvl9pPr marL="1249102" indent="0">
              <a:buNone/>
              <a:defRPr sz="546" b="1"/>
            </a:lvl9pPr>
          </a:lstStyle>
          <a:p>
            <a:pPr lvl="0"/>
            <a:r>
              <a:rPr lang="en-US"/>
              <a:t>Edit Master text styles</a:t>
            </a:r>
          </a:p>
        </p:txBody>
      </p:sp>
      <p:sp>
        <p:nvSpPr>
          <p:cNvPr id="6" name="Content Placeholder 5">
            <a:extLst>
              <a:ext uri="{FF2B5EF4-FFF2-40B4-BE49-F238E27FC236}">
                <a16:creationId xmlns:a16="http://schemas.microsoft.com/office/drawing/2014/main" id="{51FFBC9D-73B6-48A1-883A-46560EA65A90}"/>
              </a:ext>
            </a:extLst>
          </p:cNvPr>
          <p:cNvSpPr>
            <a:spLocks noGrp="1"/>
          </p:cNvSpPr>
          <p:nvPr>
            <p:ph sz="quarter" idx="4"/>
          </p:nvPr>
        </p:nvSpPr>
        <p:spPr>
          <a:xfrm>
            <a:off x="6172202" y="2505075"/>
            <a:ext cx="51831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01FC0-1A52-40C3-8843-95C0DEAEC486}"/>
              </a:ext>
            </a:extLst>
          </p:cNvPr>
          <p:cNvSpPr>
            <a:spLocks noGrp="1"/>
          </p:cNvSpPr>
          <p:nvPr>
            <p:ph type="dt" sz="half" idx="10"/>
          </p:nvPr>
        </p:nvSpPr>
        <p:spPr/>
        <p:txBody>
          <a:bodyPr/>
          <a:lstStyle/>
          <a:p>
            <a:fld id="{996AA080-8727-43D4-9E6A-C1BDDDF00C5D}" type="datetimeFigureOut">
              <a:rPr lang="en-US" smtClean="0"/>
              <a:t>10/20/2020</a:t>
            </a:fld>
            <a:endParaRPr lang="en-US"/>
          </a:p>
        </p:txBody>
      </p:sp>
      <p:sp>
        <p:nvSpPr>
          <p:cNvPr id="8" name="Footer Placeholder 7">
            <a:extLst>
              <a:ext uri="{FF2B5EF4-FFF2-40B4-BE49-F238E27FC236}">
                <a16:creationId xmlns:a16="http://schemas.microsoft.com/office/drawing/2014/main" id="{9EFD5500-2386-4676-B895-0C5A6177A8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CBE852-0722-439E-A3D4-BC475FA34A7C}"/>
              </a:ext>
            </a:extLst>
          </p:cNvPr>
          <p:cNvSpPr>
            <a:spLocks noGrp="1"/>
          </p:cNvSpPr>
          <p:nvPr>
            <p:ph type="sldNum" sz="quarter" idx="12"/>
          </p:nvPr>
        </p:nvSpPr>
        <p:spPr/>
        <p:txBody>
          <a:bodyPr/>
          <a:lstStyle/>
          <a:p>
            <a:fld id="{F951B077-1EE9-4950-9080-9E574A0024BD}" type="slidenum">
              <a:rPr lang="en-US" smtClean="0"/>
              <a:t>‹#›</a:t>
            </a:fld>
            <a:endParaRPr lang="en-US"/>
          </a:p>
        </p:txBody>
      </p:sp>
    </p:spTree>
    <p:extLst>
      <p:ext uri="{BB962C8B-B14F-4D97-AF65-F5344CB8AC3E}">
        <p14:creationId xmlns:p14="http://schemas.microsoft.com/office/powerpoint/2010/main" val="227354961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2F541-10E8-4004-A95E-7E719C149E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1148DE-AFD5-48D3-BAE0-A6C145D0FC2B}"/>
              </a:ext>
            </a:extLst>
          </p:cNvPr>
          <p:cNvSpPr>
            <a:spLocks noGrp="1"/>
          </p:cNvSpPr>
          <p:nvPr>
            <p:ph type="dt" sz="half" idx="10"/>
          </p:nvPr>
        </p:nvSpPr>
        <p:spPr/>
        <p:txBody>
          <a:bodyPr/>
          <a:lstStyle/>
          <a:p>
            <a:fld id="{996AA080-8727-43D4-9E6A-C1BDDDF00C5D}" type="datetimeFigureOut">
              <a:rPr lang="en-US" smtClean="0"/>
              <a:t>10/20/2020</a:t>
            </a:fld>
            <a:endParaRPr lang="en-US"/>
          </a:p>
        </p:txBody>
      </p:sp>
      <p:sp>
        <p:nvSpPr>
          <p:cNvPr id="4" name="Footer Placeholder 3">
            <a:extLst>
              <a:ext uri="{FF2B5EF4-FFF2-40B4-BE49-F238E27FC236}">
                <a16:creationId xmlns:a16="http://schemas.microsoft.com/office/drawing/2014/main" id="{F5889054-F364-4CAC-899B-9D747B4C6C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1DE193-CD35-4F32-A347-0984F146CE7D}"/>
              </a:ext>
            </a:extLst>
          </p:cNvPr>
          <p:cNvSpPr>
            <a:spLocks noGrp="1"/>
          </p:cNvSpPr>
          <p:nvPr>
            <p:ph type="sldNum" sz="quarter" idx="12"/>
          </p:nvPr>
        </p:nvSpPr>
        <p:spPr/>
        <p:txBody>
          <a:bodyPr/>
          <a:lstStyle/>
          <a:p>
            <a:fld id="{F951B077-1EE9-4950-9080-9E574A0024BD}" type="slidenum">
              <a:rPr lang="en-US" smtClean="0"/>
              <a:t>‹#›</a:t>
            </a:fld>
            <a:endParaRPr lang="en-US"/>
          </a:p>
        </p:txBody>
      </p:sp>
    </p:spTree>
    <p:extLst>
      <p:ext uri="{BB962C8B-B14F-4D97-AF65-F5344CB8AC3E}">
        <p14:creationId xmlns:p14="http://schemas.microsoft.com/office/powerpoint/2010/main" val="73747475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0226C9-F9B6-46C6-8043-06B1675E87F5}"/>
              </a:ext>
            </a:extLst>
          </p:cNvPr>
          <p:cNvSpPr>
            <a:spLocks noGrp="1"/>
          </p:cNvSpPr>
          <p:nvPr>
            <p:ph type="dt" sz="half" idx="10"/>
          </p:nvPr>
        </p:nvSpPr>
        <p:spPr/>
        <p:txBody>
          <a:bodyPr/>
          <a:lstStyle/>
          <a:p>
            <a:fld id="{996AA080-8727-43D4-9E6A-C1BDDDF00C5D}" type="datetimeFigureOut">
              <a:rPr lang="en-US" smtClean="0"/>
              <a:t>10/20/2020</a:t>
            </a:fld>
            <a:endParaRPr lang="en-US"/>
          </a:p>
        </p:txBody>
      </p:sp>
      <p:sp>
        <p:nvSpPr>
          <p:cNvPr id="3" name="Footer Placeholder 2">
            <a:extLst>
              <a:ext uri="{FF2B5EF4-FFF2-40B4-BE49-F238E27FC236}">
                <a16:creationId xmlns:a16="http://schemas.microsoft.com/office/drawing/2014/main" id="{3275E710-D018-4FCF-ADE7-510CC72EB5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77F11-A237-46A2-9883-FAF945AFE75A}"/>
              </a:ext>
            </a:extLst>
          </p:cNvPr>
          <p:cNvSpPr>
            <a:spLocks noGrp="1"/>
          </p:cNvSpPr>
          <p:nvPr>
            <p:ph type="sldNum" sz="quarter" idx="12"/>
          </p:nvPr>
        </p:nvSpPr>
        <p:spPr/>
        <p:txBody>
          <a:bodyPr/>
          <a:lstStyle/>
          <a:p>
            <a:fld id="{F951B077-1EE9-4950-9080-9E574A0024BD}" type="slidenum">
              <a:rPr lang="en-US" smtClean="0"/>
              <a:t>‹#›</a:t>
            </a:fld>
            <a:endParaRPr lang="en-US"/>
          </a:p>
        </p:txBody>
      </p:sp>
    </p:spTree>
    <p:extLst>
      <p:ext uri="{BB962C8B-B14F-4D97-AF65-F5344CB8AC3E}">
        <p14:creationId xmlns:p14="http://schemas.microsoft.com/office/powerpoint/2010/main" val="138684429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C63AD-C57C-4098-9133-1E8F3C8FA901}"/>
              </a:ext>
            </a:extLst>
          </p:cNvPr>
          <p:cNvSpPr>
            <a:spLocks noGrp="1"/>
          </p:cNvSpPr>
          <p:nvPr>
            <p:ph type="title"/>
          </p:nvPr>
        </p:nvSpPr>
        <p:spPr>
          <a:xfrm>
            <a:off x="839789" y="457200"/>
            <a:ext cx="3932237" cy="1600200"/>
          </a:xfrm>
        </p:spPr>
        <p:txBody>
          <a:bodyPr anchor="b"/>
          <a:lstStyle>
            <a:lvl1pPr>
              <a:defRPr sz="1093"/>
            </a:lvl1pPr>
          </a:lstStyle>
          <a:p>
            <a:r>
              <a:rPr lang="en-US"/>
              <a:t>Click to edit Master title style</a:t>
            </a:r>
          </a:p>
        </p:txBody>
      </p:sp>
      <p:sp>
        <p:nvSpPr>
          <p:cNvPr id="3" name="Content Placeholder 2">
            <a:extLst>
              <a:ext uri="{FF2B5EF4-FFF2-40B4-BE49-F238E27FC236}">
                <a16:creationId xmlns:a16="http://schemas.microsoft.com/office/drawing/2014/main" id="{254C03E6-9E3E-47F4-B091-D4414275EE9F}"/>
              </a:ext>
            </a:extLst>
          </p:cNvPr>
          <p:cNvSpPr>
            <a:spLocks noGrp="1"/>
          </p:cNvSpPr>
          <p:nvPr>
            <p:ph idx="1"/>
          </p:nvPr>
        </p:nvSpPr>
        <p:spPr>
          <a:xfrm>
            <a:off x="5183187" y="987426"/>
            <a:ext cx="6172201" cy="4873625"/>
          </a:xfrm>
        </p:spPr>
        <p:txBody>
          <a:bodyPr/>
          <a:lstStyle>
            <a:lvl1pPr>
              <a:defRPr sz="1093"/>
            </a:lvl1pPr>
            <a:lvl2pPr>
              <a:defRPr sz="956"/>
            </a:lvl2pPr>
            <a:lvl3pPr>
              <a:defRPr sz="820"/>
            </a:lvl3pPr>
            <a:lvl4pPr>
              <a:defRPr sz="683"/>
            </a:lvl4pPr>
            <a:lvl5pPr>
              <a:defRPr sz="683"/>
            </a:lvl5pPr>
            <a:lvl6pPr>
              <a:defRPr sz="683"/>
            </a:lvl6pPr>
            <a:lvl7pPr>
              <a:defRPr sz="683"/>
            </a:lvl7pPr>
            <a:lvl8pPr>
              <a:defRPr sz="683"/>
            </a:lvl8pPr>
            <a:lvl9pPr>
              <a:defRPr sz="6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3C2CB-46BD-479A-B685-F536977C212B}"/>
              </a:ext>
            </a:extLst>
          </p:cNvPr>
          <p:cNvSpPr>
            <a:spLocks noGrp="1"/>
          </p:cNvSpPr>
          <p:nvPr>
            <p:ph type="body" sz="half" idx="2"/>
          </p:nvPr>
        </p:nvSpPr>
        <p:spPr>
          <a:xfrm>
            <a:off x="839789" y="2057400"/>
            <a:ext cx="3932237" cy="3811588"/>
          </a:xfrm>
        </p:spPr>
        <p:txBody>
          <a:bodyPr/>
          <a:lstStyle>
            <a:lvl1pPr marL="0" indent="0">
              <a:buNone/>
              <a:defRPr sz="546"/>
            </a:lvl1pPr>
            <a:lvl2pPr marL="156138" indent="0">
              <a:buNone/>
              <a:defRPr sz="478"/>
            </a:lvl2pPr>
            <a:lvl3pPr marL="312276" indent="0">
              <a:buNone/>
              <a:defRPr sz="410"/>
            </a:lvl3pPr>
            <a:lvl4pPr marL="468413" indent="0">
              <a:buNone/>
              <a:defRPr sz="342"/>
            </a:lvl4pPr>
            <a:lvl5pPr marL="624551" indent="0">
              <a:buNone/>
              <a:defRPr sz="342"/>
            </a:lvl5pPr>
            <a:lvl6pPr marL="780689" indent="0">
              <a:buNone/>
              <a:defRPr sz="342"/>
            </a:lvl6pPr>
            <a:lvl7pPr marL="936827" indent="0">
              <a:buNone/>
              <a:defRPr sz="342"/>
            </a:lvl7pPr>
            <a:lvl8pPr marL="1092965" indent="0">
              <a:buNone/>
              <a:defRPr sz="342"/>
            </a:lvl8pPr>
            <a:lvl9pPr marL="1249102" indent="0">
              <a:buNone/>
              <a:defRPr sz="342"/>
            </a:lvl9pPr>
          </a:lstStyle>
          <a:p>
            <a:pPr lvl="0"/>
            <a:r>
              <a:rPr lang="en-US"/>
              <a:t>Edit Master text styles</a:t>
            </a:r>
          </a:p>
        </p:txBody>
      </p:sp>
      <p:sp>
        <p:nvSpPr>
          <p:cNvPr id="5" name="Date Placeholder 4">
            <a:extLst>
              <a:ext uri="{FF2B5EF4-FFF2-40B4-BE49-F238E27FC236}">
                <a16:creationId xmlns:a16="http://schemas.microsoft.com/office/drawing/2014/main" id="{04FE6FAF-570A-49F9-BFD2-714614027AEF}"/>
              </a:ext>
            </a:extLst>
          </p:cNvPr>
          <p:cNvSpPr>
            <a:spLocks noGrp="1"/>
          </p:cNvSpPr>
          <p:nvPr>
            <p:ph type="dt" sz="half" idx="10"/>
          </p:nvPr>
        </p:nvSpPr>
        <p:spPr/>
        <p:txBody>
          <a:bodyPr/>
          <a:lstStyle/>
          <a:p>
            <a:fld id="{996AA080-8727-43D4-9E6A-C1BDDDF00C5D}" type="datetimeFigureOut">
              <a:rPr lang="en-US" smtClean="0"/>
              <a:t>10/20/2020</a:t>
            </a:fld>
            <a:endParaRPr lang="en-US"/>
          </a:p>
        </p:txBody>
      </p:sp>
      <p:sp>
        <p:nvSpPr>
          <p:cNvPr id="6" name="Footer Placeholder 5">
            <a:extLst>
              <a:ext uri="{FF2B5EF4-FFF2-40B4-BE49-F238E27FC236}">
                <a16:creationId xmlns:a16="http://schemas.microsoft.com/office/drawing/2014/main" id="{3C329CD1-4457-4AE2-A561-B5E1F0C84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85F79A-E9B2-46BE-B924-263E3596111A}"/>
              </a:ext>
            </a:extLst>
          </p:cNvPr>
          <p:cNvSpPr>
            <a:spLocks noGrp="1"/>
          </p:cNvSpPr>
          <p:nvPr>
            <p:ph type="sldNum" sz="quarter" idx="12"/>
          </p:nvPr>
        </p:nvSpPr>
        <p:spPr/>
        <p:txBody>
          <a:bodyPr/>
          <a:lstStyle/>
          <a:p>
            <a:fld id="{F951B077-1EE9-4950-9080-9E574A0024BD}" type="slidenum">
              <a:rPr lang="en-US" smtClean="0"/>
              <a:t>‹#›</a:t>
            </a:fld>
            <a:endParaRPr lang="en-US"/>
          </a:p>
        </p:txBody>
      </p:sp>
    </p:spTree>
    <p:extLst>
      <p:ext uri="{BB962C8B-B14F-4D97-AF65-F5344CB8AC3E}">
        <p14:creationId xmlns:p14="http://schemas.microsoft.com/office/powerpoint/2010/main" val="347972559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2412-76D3-4BA6-812F-7CECEE1179E3}"/>
              </a:ext>
            </a:extLst>
          </p:cNvPr>
          <p:cNvSpPr>
            <a:spLocks noGrp="1"/>
          </p:cNvSpPr>
          <p:nvPr>
            <p:ph type="title"/>
          </p:nvPr>
        </p:nvSpPr>
        <p:spPr>
          <a:xfrm>
            <a:off x="839789" y="457200"/>
            <a:ext cx="3932237" cy="1600200"/>
          </a:xfrm>
        </p:spPr>
        <p:txBody>
          <a:bodyPr anchor="b"/>
          <a:lstStyle>
            <a:lvl1pPr>
              <a:defRPr sz="1093"/>
            </a:lvl1pPr>
          </a:lstStyle>
          <a:p>
            <a:r>
              <a:rPr lang="en-US"/>
              <a:t>Click to edit Master title style</a:t>
            </a:r>
          </a:p>
        </p:txBody>
      </p:sp>
      <p:sp>
        <p:nvSpPr>
          <p:cNvPr id="3" name="Picture Placeholder 2">
            <a:extLst>
              <a:ext uri="{FF2B5EF4-FFF2-40B4-BE49-F238E27FC236}">
                <a16:creationId xmlns:a16="http://schemas.microsoft.com/office/drawing/2014/main" id="{4642E563-F91E-43CE-B15D-90C3D1ED12A9}"/>
              </a:ext>
            </a:extLst>
          </p:cNvPr>
          <p:cNvSpPr>
            <a:spLocks noGrp="1"/>
          </p:cNvSpPr>
          <p:nvPr>
            <p:ph type="pic" idx="1"/>
          </p:nvPr>
        </p:nvSpPr>
        <p:spPr>
          <a:xfrm>
            <a:off x="5183187" y="987426"/>
            <a:ext cx="6172201" cy="4873625"/>
          </a:xfrm>
        </p:spPr>
        <p:txBody>
          <a:bodyPr/>
          <a:lstStyle>
            <a:lvl1pPr marL="0" indent="0">
              <a:buNone/>
              <a:defRPr sz="1093"/>
            </a:lvl1pPr>
            <a:lvl2pPr marL="156138" indent="0">
              <a:buNone/>
              <a:defRPr sz="956"/>
            </a:lvl2pPr>
            <a:lvl3pPr marL="312276" indent="0">
              <a:buNone/>
              <a:defRPr sz="820"/>
            </a:lvl3pPr>
            <a:lvl4pPr marL="468413" indent="0">
              <a:buNone/>
              <a:defRPr sz="683"/>
            </a:lvl4pPr>
            <a:lvl5pPr marL="624551" indent="0">
              <a:buNone/>
              <a:defRPr sz="683"/>
            </a:lvl5pPr>
            <a:lvl6pPr marL="780689" indent="0">
              <a:buNone/>
              <a:defRPr sz="683"/>
            </a:lvl6pPr>
            <a:lvl7pPr marL="936827" indent="0">
              <a:buNone/>
              <a:defRPr sz="683"/>
            </a:lvl7pPr>
            <a:lvl8pPr marL="1092965" indent="0">
              <a:buNone/>
              <a:defRPr sz="683"/>
            </a:lvl8pPr>
            <a:lvl9pPr marL="1249102" indent="0">
              <a:buNone/>
              <a:defRPr sz="683"/>
            </a:lvl9pPr>
          </a:lstStyle>
          <a:p>
            <a:r>
              <a:rPr lang="en-US"/>
              <a:t>Click icon to add picture</a:t>
            </a:r>
          </a:p>
        </p:txBody>
      </p:sp>
      <p:sp>
        <p:nvSpPr>
          <p:cNvPr id="4" name="Text Placeholder 3">
            <a:extLst>
              <a:ext uri="{FF2B5EF4-FFF2-40B4-BE49-F238E27FC236}">
                <a16:creationId xmlns:a16="http://schemas.microsoft.com/office/drawing/2014/main" id="{A545F670-FC46-4C68-9BD8-6EA6EA9DDF5C}"/>
              </a:ext>
            </a:extLst>
          </p:cNvPr>
          <p:cNvSpPr>
            <a:spLocks noGrp="1"/>
          </p:cNvSpPr>
          <p:nvPr>
            <p:ph type="body" sz="half" idx="2"/>
          </p:nvPr>
        </p:nvSpPr>
        <p:spPr>
          <a:xfrm>
            <a:off x="839789" y="2057400"/>
            <a:ext cx="3932237" cy="3811588"/>
          </a:xfrm>
        </p:spPr>
        <p:txBody>
          <a:bodyPr/>
          <a:lstStyle>
            <a:lvl1pPr marL="0" indent="0">
              <a:buNone/>
              <a:defRPr sz="546"/>
            </a:lvl1pPr>
            <a:lvl2pPr marL="156138" indent="0">
              <a:buNone/>
              <a:defRPr sz="478"/>
            </a:lvl2pPr>
            <a:lvl3pPr marL="312276" indent="0">
              <a:buNone/>
              <a:defRPr sz="410"/>
            </a:lvl3pPr>
            <a:lvl4pPr marL="468413" indent="0">
              <a:buNone/>
              <a:defRPr sz="342"/>
            </a:lvl4pPr>
            <a:lvl5pPr marL="624551" indent="0">
              <a:buNone/>
              <a:defRPr sz="342"/>
            </a:lvl5pPr>
            <a:lvl6pPr marL="780689" indent="0">
              <a:buNone/>
              <a:defRPr sz="342"/>
            </a:lvl6pPr>
            <a:lvl7pPr marL="936827" indent="0">
              <a:buNone/>
              <a:defRPr sz="342"/>
            </a:lvl7pPr>
            <a:lvl8pPr marL="1092965" indent="0">
              <a:buNone/>
              <a:defRPr sz="342"/>
            </a:lvl8pPr>
            <a:lvl9pPr marL="1249102" indent="0">
              <a:buNone/>
              <a:defRPr sz="342"/>
            </a:lvl9pPr>
          </a:lstStyle>
          <a:p>
            <a:pPr lvl="0"/>
            <a:r>
              <a:rPr lang="en-US"/>
              <a:t>Edit Master text styles</a:t>
            </a:r>
          </a:p>
        </p:txBody>
      </p:sp>
      <p:sp>
        <p:nvSpPr>
          <p:cNvPr id="5" name="Date Placeholder 4">
            <a:extLst>
              <a:ext uri="{FF2B5EF4-FFF2-40B4-BE49-F238E27FC236}">
                <a16:creationId xmlns:a16="http://schemas.microsoft.com/office/drawing/2014/main" id="{481A931F-611F-4094-91FD-C5695761BD3E}"/>
              </a:ext>
            </a:extLst>
          </p:cNvPr>
          <p:cNvSpPr>
            <a:spLocks noGrp="1"/>
          </p:cNvSpPr>
          <p:nvPr>
            <p:ph type="dt" sz="half" idx="10"/>
          </p:nvPr>
        </p:nvSpPr>
        <p:spPr/>
        <p:txBody>
          <a:bodyPr/>
          <a:lstStyle/>
          <a:p>
            <a:fld id="{996AA080-8727-43D4-9E6A-C1BDDDF00C5D}" type="datetimeFigureOut">
              <a:rPr lang="en-US" smtClean="0"/>
              <a:t>10/20/2020</a:t>
            </a:fld>
            <a:endParaRPr lang="en-US"/>
          </a:p>
        </p:txBody>
      </p:sp>
      <p:sp>
        <p:nvSpPr>
          <p:cNvPr id="6" name="Footer Placeholder 5">
            <a:extLst>
              <a:ext uri="{FF2B5EF4-FFF2-40B4-BE49-F238E27FC236}">
                <a16:creationId xmlns:a16="http://schemas.microsoft.com/office/drawing/2014/main" id="{2D8D0FCC-1528-4635-B762-5A308CBF80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70EF0-E9E3-4DF7-A9FE-E11954B01235}"/>
              </a:ext>
            </a:extLst>
          </p:cNvPr>
          <p:cNvSpPr>
            <a:spLocks noGrp="1"/>
          </p:cNvSpPr>
          <p:nvPr>
            <p:ph type="sldNum" sz="quarter" idx="12"/>
          </p:nvPr>
        </p:nvSpPr>
        <p:spPr/>
        <p:txBody>
          <a:bodyPr/>
          <a:lstStyle/>
          <a:p>
            <a:fld id="{F951B077-1EE9-4950-9080-9E574A0024BD}" type="slidenum">
              <a:rPr lang="en-US" smtClean="0"/>
              <a:t>‹#›</a:t>
            </a:fld>
            <a:endParaRPr lang="en-US"/>
          </a:p>
        </p:txBody>
      </p:sp>
    </p:spTree>
    <p:extLst>
      <p:ext uri="{BB962C8B-B14F-4D97-AF65-F5344CB8AC3E}">
        <p14:creationId xmlns:p14="http://schemas.microsoft.com/office/powerpoint/2010/main" val="47117387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A6D61-A312-48D8-85ED-D4AAFAC0D2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3E8FE9-6E91-4C9E-B5F3-226CFBF7071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F6466-99C4-463D-A95B-BCDA5B0D95ED}"/>
              </a:ext>
            </a:extLst>
          </p:cNvPr>
          <p:cNvSpPr>
            <a:spLocks noGrp="1"/>
          </p:cNvSpPr>
          <p:nvPr>
            <p:ph type="dt" sz="half" idx="10"/>
          </p:nvPr>
        </p:nvSpPr>
        <p:spPr/>
        <p:txBody>
          <a:bodyPr/>
          <a:lstStyle/>
          <a:p>
            <a:fld id="{996AA080-8727-43D4-9E6A-C1BDDDF00C5D}" type="datetimeFigureOut">
              <a:rPr lang="en-US" smtClean="0"/>
              <a:t>10/20/2020</a:t>
            </a:fld>
            <a:endParaRPr lang="en-US"/>
          </a:p>
        </p:txBody>
      </p:sp>
      <p:sp>
        <p:nvSpPr>
          <p:cNvPr id="5" name="Footer Placeholder 4">
            <a:extLst>
              <a:ext uri="{FF2B5EF4-FFF2-40B4-BE49-F238E27FC236}">
                <a16:creationId xmlns:a16="http://schemas.microsoft.com/office/drawing/2014/main" id="{A98EE18B-0525-4B22-981E-94C2D4A7E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2362E-48AC-455A-A905-6A5F349AC988}"/>
              </a:ext>
            </a:extLst>
          </p:cNvPr>
          <p:cNvSpPr>
            <a:spLocks noGrp="1"/>
          </p:cNvSpPr>
          <p:nvPr>
            <p:ph type="sldNum" sz="quarter" idx="12"/>
          </p:nvPr>
        </p:nvSpPr>
        <p:spPr/>
        <p:txBody>
          <a:bodyPr/>
          <a:lstStyle/>
          <a:p>
            <a:fld id="{F951B077-1EE9-4950-9080-9E574A0024BD}" type="slidenum">
              <a:rPr lang="en-US" smtClean="0"/>
              <a:t>‹#›</a:t>
            </a:fld>
            <a:endParaRPr lang="en-US"/>
          </a:p>
        </p:txBody>
      </p:sp>
    </p:spTree>
    <p:extLst>
      <p:ext uri="{BB962C8B-B14F-4D97-AF65-F5344CB8AC3E}">
        <p14:creationId xmlns:p14="http://schemas.microsoft.com/office/powerpoint/2010/main" val="405941060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6FB26A-53A8-4634-A2EF-6BE0D0640FA5}"/>
              </a:ext>
            </a:extLst>
          </p:cNvPr>
          <p:cNvSpPr>
            <a:spLocks noGrp="1"/>
          </p:cNvSpPr>
          <p:nvPr>
            <p:ph type="title" orient="vert"/>
          </p:nvPr>
        </p:nvSpPr>
        <p:spPr>
          <a:xfrm>
            <a:off x="8724901"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F2FB86-D57E-43B8-80F7-C590466C0367}"/>
              </a:ext>
            </a:extLst>
          </p:cNvPr>
          <p:cNvSpPr>
            <a:spLocks noGrp="1"/>
          </p:cNvSpPr>
          <p:nvPr>
            <p:ph type="body" orient="vert" idx="1"/>
          </p:nvPr>
        </p:nvSpPr>
        <p:spPr>
          <a:xfrm>
            <a:off x="838202" y="365125"/>
            <a:ext cx="773429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549A1-1374-478E-9AE1-1EE0F5025F83}"/>
              </a:ext>
            </a:extLst>
          </p:cNvPr>
          <p:cNvSpPr>
            <a:spLocks noGrp="1"/>
          </p:cNvSpPr>
          <p:nvPr>
            <p:ph type="dt" sz="half" idx="10"/>
          </p:nvPr>
        </p:nvSpPr>
        <p:spPr/>
        <p:txBody>
          <a:bodyPr/>
          <a:lstStyle/>
          <a:p>
            <a:fld id="{996AA080-8727-43D4-9E6A-C1BDDDF00C5D}" type="datetimeFigureOut">
              <a:rPr lang="en-US" smtClean="0"/>
              <a:t>10/20/2020</a:t>
            </a:fld>
            <a:endParaRPr lang="en-US"/>
          </a:p>
        </p:txBody>
      </p:sp>
      <p:sp>
        <p:nvSpPr>
          <p:cNvPr id="5" name="Footer Placeholder 4">
            <a:extLst>
              <a:ext uri="{FF2B5EF4-FFF2-40B4-BE49-F238E27FC236}">
                <a16:creationId xmlns:a16="http://schemas.microsoft.com/office/drawing/2014/main" id="{6F357EE4-F308-4CD8-96FC-2D85C2B41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7C16C-2D84-4613-AA35-4E51E3945432}"/>
              </a:ext>
            </a:extLst>
          </p:cNvPr>
          <p:cNvSpPr>
            <a:spLocks noGrp="1"/>
          </p:cNvSpPr>
          <p:nvPr>
            <p:ph type="sldNum" sz="quarter" idx="12"/>
          </p:nvPr>
        </p:nvSpPr>
        <p:spPr/>
        <p:txBody>
          <a:bodyPr/>
          <a:lstStyle/>
          <a:p>
            <a:fld id="{F951B077-1EE9-4950-9080-9E574A0024BD}" type="slidenum">
              <a:rPr lang="en-US" smtClean="0"/>
              <a:t>‹#›</a:t>
            </a:fld>
            <a:endParaRPr lang="en-US"/>
          </a:p>
        </p:txBody>
      </p:sp>
    </p:spTree>
    <p:extLst>
      <p:ext uri="{BB962C8B-B14F-4D97-AF65-F5344CB8AC3E}">
        <p14:creationId xmlns:p14="http://schemas.microsoft.com/office/powerpoint/2010/main" val="4106593183"/>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1"/>
            <a:ext cx="5982389" cy="6858000"/>
          </a:xfrm>
          <a:blipFill dpi="0" rotWithShape="1">
            <a:blip r:embed="rId2"/>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7" cy="758022"/>
          </a:xfrm>
          <a:prstGeom prst="rect">
            <a:avLst/>
          </a:prstGeom>
        </p:spPr>
        <p:txBody>
          <a:bodyPr vert="horz" wrap="square" lIns="0" tIns="164592" rIns="0" bIns="0" rtlCol="0" anchor="t">
            <a:noAutofit/>
          </a:bodyPr>
          <a:lstStyle>
            <a:lvl1pPr>
              <a:defRPr>
                <a:gradFill>
                  <a:gsLst>
                    <a:gs pos="1250">
                      <a:schemeClr val="tx2"/>
                    </a:gs>
                    <a:gs pos="100000">
                      <a:schemeClr val="tx2"/>
                    </a:gs>
                  </a:gsLst>
                  <a:lin ang="5400000" scaled="0"/>
                </a:gradFill>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2"/>
            <a:ext cx="5555966" cy="2573509"/>
          </a:xfrm>
        </p:spPr>
        <p:txBody>
          <a:bodyPr wrap="square" lIns="0" tIns="0" rIns="0" bIns="0">
            <a:noAutofit/>
          </a:bodyPr>
          <a:lstStyle>
            <a:lvl1pPr marL="0" marR="0" indent="0" algn="l" defTabSz="914554"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gradFill>
                  <a:gsLst>
                    <a:gs pos="1250">
                      <a:schemeClr val="tx2"/>
                    </a:gs>
                    <a:gs pos="100000">
                      <a:schemeClr val="tx2"/>
                    </a:gs>
                  </a:gsLst>
                  <a:lin ang="5400000" scaled="0"/>
                </a:gradFill>
                <a:latin typeface="+mn-lt"/>
              </a:defRPr>
            </a:lvl1pPr>
            <a:lvl2pPr marL="224142"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285" indent="0">
              <a:buNone/>
              <a:defRPr/>
            </a:lvl3pPr>
            <a:lvl4pPr marL="672427" indent="0">
              <a:buNone/>
              <a:defRPr/>
            </a:lvl4pPr>
            <a:lvl5pPr marL="896569"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932134540"/>
      </p:ext>
    </p:extLst>
  </p:cSld>
  <p:clrMapOvr>
    <a:masterClrMapping/>
  </p:clrMapOvr>
  <p:transition>
    <p:fade/>
  </p:transition>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_Centered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599676" y="2568726"/>
            <a:ext cx="3464591" cy="758022"/>
          </a:xfrm>
          <a:prstGeom prst="rect">
            <a:avLst/>
          </a:prstGeom>
        </p:spPr>
        <p:txBody>
          <a:bodyPr vert="horz" wrap="square" lIns="0" tIns="164592" rIns="0" bIns="0" rtlCol="0" anchor="t" anchorCtr="0">
            <a:noAutofit/>
          </a:bodyPr>
          <a:lstStyle>
            <a:lvl1pPr>
              <a:defRPr lang="en-US" sz="3200" dirty="0"/>
            </a:lvl1pPr>
          </a:lstStyle>
          <a:p>
            <a:pPr lvl="0"/>
            <a:r>
              <a:rPr lang="en-US"/>
              <a:t>Title</a:t>
            </a:r>
          </a:p>
        </p:txBody>
      </p:sp>
      <p:cxnSp>
        <p:nvCxnSpPr>
          <p:cNvPr id="5" name="Straight Connector 4">
            <a:extLst>
              <a:ext uri="{FF2B5EF4-FFF2-40B4-BE49-F238E27FC236}">
                <a16:creationId xmlns:a16="http://schemas.microsoft.com/office/drawing/2014/main" id="{5D64FA5E-111E-4E9D-BF97-70CE52151A61}"/>
              </a:ext>
            </a:extLst>
          </p:cNvPr>
          <p:cNvCxnSpPr>
            <a:cxnSpLocks/>
          </p:cNvCxnSpPr>
          <p:nvPr userDrawn="1"/>
        </p:nvCxnSpPr>
        <p:spPr>
          <a:xfrm>
            <a:off x="4355160" y="0"/>
            <a:ext cx="0" cy="6858000"/>
          </a:xfrm>
          <a:prstGeom prst="line">
            <a:avLst/>
          </a:prstGeom>
          <a:noFill/>
          <a:ln w="0">
            <a:no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5">
            <a:extLst>
              <a:ext uri="{FF2B5EF4-FFF2-40B4-BE49-F238E27FC236}">
                <a16:creationId xmlns:a16="http://schemas.microsoft.com/office/drawing/2014/main" id="{D13C1C78-9FF9-4D65-B88C-E0207FB37367}"/>
              </a:ext>
            </a:extLst>
          </p:cNvPr>
          <p:cNvCxnSpPr>
            <a:cxnSpLocks/>
          </p:cNvCxnSpPr>
          <p:nvPr userDrawn="1"/>
        </p:nvCxnSpPr>
        <p:spPr>
          <a:xfrm flipH="1">
            <a:off x="4064267" y="0"/>
            <a:ext cx="0" cy="6858000"/>
          </a:xfrm>
          <a:prstGeom prst="line">
            <a:avLst/>
          </a:prstGeom>
          <a:noFill/>
          <a:ln w="0">
            <a:no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a:extLst>
              <a:ext uri="{FF2B5EF4-FFF2-40B4-BE49-F238E27FC236}">
                <a16:creationId xmlns:a16="http://schemas.microsoft.com/office/drawing/2014/main" id="{B6EEA417-C25C-4BD3-B91A-D7F08D445C40}"/>
              </a:ext>
            </a:extLst>
          </p:cNvPr>
          <p:cNvCxnSpPr>
            <a:cxnSpLocks/>
          </p:cNvCxnSpPr>
          <p:nvPr userDrawn="1"/>
        </p:nvCxnSpPr>
        <p:spPr>
          <a:xfrm>
            <a:off x="585216" y="0"/>
            <a:ext cx="0" cy="6858000"/>
          </a:xfrm>
          <a:prstGeom prst="line">
            <a:avLst/>
          </a:prstGeom>
          <a:noFill/>
          <a:ln w="0">
            <a:no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a:extLst>
              <a:ext uri="{FF2B5EF4-FFF2-40B4-BE49-F238E27FC236}">
                <a16:creationId xmlns:a16="http://schemas.microsoft.com/office/drawing/2014/main" id="{4BE9FD7F-79C6-4BB4-BF86-33E266909564}"/>
              </a:ext>
            </a:extLst>
          </p:cNvPr>
          <p:cNvCxnSpPr>
            <a:cxnSpLocks/>
          </p:cNvCxnSpPr>
          <p:nvPr userDrawn="1"/>
        </p:nvCxnSpPr>
        <p:spPr>
          <a:xfrm>
            <a:off x="11606784" y="0"/>
            <a:ext cx="0" cy="6858000"/>
          </a:xfrm>
          <a:prstGeom prst="line">
            <a:avLst/>
          </a:prstGeom>
          <a:noFill/>
          <a:ln w="0">
            <a:no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8">
            <a:extLst>
              <a:ext uri="{FF2B5EF4-FFF2-40B4-BE49-F238E27FC236}">
                <a16:creationId xmlns:a16="http://schemas.microsoft.com/office/drawing/2014/main" id="{3ECD758E-2995-47A4-AA8E-217A78C05B77}"/>
              </a:ext>
            </a:extLst>
          </p:cNvPr>
          <p:cNvCxnSpPr>
            <a:cxnSpLocks/>
          </p:cNvCxnSpPr>
          <p:nvPr userDrawn="1"/>
        </p:nvCxnSpPr>
        <p:spPr>
          <a:xfrm flipH="1">
            <a:off x="0" y="582042"/>
            <a:ext cx="12192000" cy="0"/>
          </a:xfrm>
          <a:prstGeom prst="line">
            <a:avLst/>
          </a:prstGeom>
          <a:noFill/>
          <a:ln w="0">
            <a:no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a:extLst>
              <a:ext uri="{FF2B5EF4-FFF2-40B4-BE49-F238E27FC236}">
                <a16:creationId xmlns:a16="http://schemas.microsoft.com/office/drawing/2014/main" id="{8FF3BD66-8B08-4984-B9A9-256F33386899}"/>
              </a:ext>
            </a:extLst>
          </p:cNvPr>
          <p:cNvCxnSpPr>
            <a:cxnSpLocks/>
          </p:cNvCxnSpPr>
          <p:nvPr userDrawn="1"/>
        </p:nvCxnSpPr>
        <p:spPr>
          <a:xfrm flipH="1">
            <a:off x="0" y="6272784"/>
            <a:ext cx="12192000" cy="0"/>
          </a:xfrm>
          <a:prstGeom prst="line">
            <a:avLst/>
          </a:prstGeom>
          <a:noFill/>
          <a:ln w="0">
            <a:no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9F609BB3-1C6E-4E9A-98FF-6B79D4B70F60}"/>
              </a:ext>
            </a:extLst>
          </p:cNvPr>
          <p:cNvCxnSpPr>
            <a:cxnSpLocks/>
          </p:cNvCxnSpPr>
          <p:nvPr userDrawn="1"/>
        </p:nvCxnSpPr>
        <p:spPr>
          <a:xfrm>
            <a:off x="4259072" y="0"/>
            <a:ext cx="0" cy="6858000"/>
          </a:xfrm>
          <a:prstGeom prst="line">
            <a:avLst/>
          </a:prstGeom>
          <a:noFill/>
          <a:ln w="0">
            <a:no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1BABC6A4-EF39-4F8C-96BF-B5BCB82F1DDB}"/>
              </a:ext>
            </a:extLst>
          </p:cNvPr>
          <p:cNvCxnSpPr>
            <a:cxnSpLocks/>
          </p:cNvCxnSpPr>
          <p:nvPr userDrawn="1"/>
        </p:nvCxnSpPr>
        <p:spPr>
          <a:xfrm>
            <a:off x="404262" y="3429000"/>
            <a:ext cx="11787739" cy="0"/>
          </a:xfrm>
          <a:prstGeom prst="line">
            <a:avLst/>
          </a:prstGeom>
          <a:noFill/>
          <a:ln w="0">
            <a:no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9B1C734E-C4FE-4283-8301-AE006B28591D}"/>
              </a:ext>
            </a:extLst>
          </p:cNvPr>
          <p:cNvCxnSpPr>
            <a:cxnSpLocks/>
          </p:cNvCxnSpPr>
          <p:nvPr userDrawn="1"/>
        </p:nvCxnSpPr>
        <p:spPr>
          <a:xfrm flipV="1">
            <a:off x="7980972" y="582042"/>
            <a:ext cx="0" cy="5690742"/>
          </a:xfrm>
          <a:prstGeom prst="line">
            <a:avLst/>
          </a:prstGeom>
          <a:noFill/>
          <a:ln w="0">
            <a:no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070961334"/>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Slide Blue">
    <p:bg>
      <p:bgRef idx="1001">
        <a:schemeClr val="bg2"/>
      </p:bgRef>
    </p:bg>
    <p:spTree>
      <p:nvGrpSpPr>
        <p:cNvPr id="1" name=""/>
        <p:cNvGrpSpPr/>
        <p:nvPr/>
      </p:nvGrpSpPr>
      <p:grpSpPr>
        <a:xfrm>
          <a:off x="0" y="0"/>
          <a:ext cx="0" cy="0"/>
          <a:chOff x="0" y="0"/>
          <a:chExt cx="0" cy="0"/>
        </a:xfrm>
      </p:grpSpPr>
      <p:sp>
        <p:nvSpPr>
          <p:cNvPr id="7" name="Title 1"/>
          <p:cNvSpPr>
            <a:spLocks noGrp="1"/>
          </p:cNvSpPr>
          <p:nvPr>
            <p:ph type="title"/>
          </p:nvPr>
        </p:nvSpPr>
        <p:spPr>
          <a:xfrm>
            <a:off x="468776" y="2304478"/>
            <a:ext cx="6789812" cy="2016501"/>
          </a:xfrm>
        </p:spPr>
        <p:txBody>
          <a:bodyPr lIns="0" rIns="0" anchor="ctr" anchorCtr="0"/>
          <a:lstStyle>
            <a:lvl1pPr>
              <a:defRPr sz="3600">
                <a:solidFill>
                  <a:schemeClr val="tx1"/>
                </a:solidFill>
                <a:latin typeface="Segoe UI Light" panose="020B0502040204020203" pitchFamily="34" charset="0"/>
                <a:cs typeface="Segoe UI Light" panose="020B0502040204020203" pitchFamily="34" charset="0"/>
              </a:defRPr>
            </a:lvl1pPr>
          </a:lstStyle>
          <a:p>
            <a:r>
              <a:rPr lang="en-US"/>
              <a:t>Click to edit Master title style</a:t>
            </a:r>
          </a:p>
        </p:txBody>
      </p:sp>
      <p:grpSp>
        <p:nvGrpSpPr>
          <p:cNvPr id="21" name="Group 20">
            <a:extLst>
              <a:ext uri="{FF2B5EF4-FFF2-40B4-BE49-F238E27FC236}">
                <a16:creationId xmlns:a16="http://schemas.microsoft.com/office/drawing/2014/main" id="{65F6CE78-5566-4F53-9EAD-4BD3449AC65D}"/>
              </a:ext>
            </a:extLst>
          </p:cNvPr>
          <p:cNvGrpSpPr>
            <a:grpSpLocks noChangeAspect="1"/>
          </p:cNvGrpSpPr>
          <p:nvPr userDrawn="1"/>
        </p:nvGrpSpPr>
        <p:grpSpPr bwMode="black">
          <a:xfrm>
            <a:off x="510990" y="468701"/>
            <a:ext cx="1448130" cy="310896"/>
            <a:chOff x="457200" y="1643393"/>
            <a:chExt cx="4492753" cy="964540"/>
          </a:xfrm>
        </p:grpSpPr>
        <p:pic>
          <p:nvPicPr>
            <p:cNvPr id="22" name="Picture 21">
              <a:extLst>
                <a:ext uri="{FF2B5EF4-FFF2-40B4-BE49-F238E27FC236}">
                  <a16:creationId xmlns:a16="http://schemas.microsoft.com/office/drawing/2014/main" id="{838DDD8E-A3A8-4127-88F3-F5FCD29491D5}"/>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23" name="Freeform 12">
              <a:extLst>
                <a:ext uri="{FF2B5EF4-FFF2-40B4-BE49-F238E27FC236}">
                  <a16:creationId xmlns:a16="http://schemas.microsoft.com/office/drawing/2014/main" id="{F7B11B37-F0DD-40ED-A93B-8C4A961365E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2700"/>
            </a:p>
          </p:txBody>
        </p:sp>
      </p:grpSp>
    </p:spTree>
    <p:extLst>
      <p:ext uri="{BB962C8B-B14F-4D97-AF65-F5344CB8AC3E}">
        <p14:creationId xmlns:p14="http://schemas.microsoft.com/office/powerpoint/2010/main" val="4255258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p14:reveal/>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gradFill>
                  <a:gsLst>
                    <a:gs pos="1250">
                      <a:schemeClr val="bg1"/>
                    </a:gs>
                    <a:gs pos="100000">
                      <a:schemeClr val="bg1"/>
                    </a:gs>
                  </a:gsLst>
                  <a:lin ang="5400000" scaled="0"/>
                </a:gra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809799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01467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7"/>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5" y="4927922"/>
            <a:ext cx="3630520" cy="1307666"/>
          </a:xfrm>
        </p:spPr>
        <p:txBody>
          <a:bodyPr lIns="0" tIns="0" rIns="0" bIns="0"/>
          <a:lstStyle>
            <a:lvl1pPr marL="0" indent="0">
              <a:lnSpc>
                <a:spcPct val="100000"/>
              </a:lnSpc>
              <a:spcBef>
                <a:spcPts val="0"/>
              </a:spcBef>
              <a:spcAft>
                <a:spcPts val="784"/>
              </a:spcAft>
              <a:buNone/>
              <a:defRPr sz="1569" b="1">
                <a:gradFill>
                  <a:gsLst>
                    <a:gs pos="1250">
                      <a:schemeClr val="tx2"/>
                    </a:gs>
                    <a:gs pos="100000">
                      <a:schemeClr val="tx2"/>
                    </a:gs>
                  </a:gsLst>
                  <a:lin ang="5400000" scaled="0"/>
                </a:gradFill>
                <a:latin typeface="+mj-lt"/>
              </a:defRPr>
            </a:lvl1pPr>
            <a:lvl2pPr marL="0" marR="0" indent="0" algn="l" defTabSz="914554" rtl="0" eaLnBrk="1" fontAlgn="auto" latinLnBrk="0" hangingPunct="1">
              <a:lnSpc>
                <a:spcPct val="100000"/>
              </a:lnSpc>
              <a:spcBef>
                <a:spcPts val="0"/>
              </a:spcBef>
              <a:spcAft>
                <a:spcPts val="784"/>
              </a:spcAft>
              <a:buClrTx/>
              <a:buSzPct val="90000"/>
              <a:buFont typeface="Arial" panose="020B0604020202020204" pitchFamily="34" charset="0"/>
              <a:buNone/>
              <a:tabLst/>
              <a:defRPr sz="1569">
                <a:gradFill>
                  <a:gsLst>
                    <a:gs pos="1250">
                      <a:schemeClr val="tx2"/>
                    </a:gs>
                    <a:gs pos="100000">
                      <a:schemeClr val="tx2"/>
                    </a:gs>
                  </a:gsLst>
                  <a:lin ang="5400000" scaled="0"/>
                </a:gradFill>
              </a:defRPr>
            </a:lvl2pPr>
            <a:lvl3pPr marL="448285" indent="0">
              <a:buNone/>
              <a:defRPr/>
            </a:lvl3pPr>
            <a:lvl4pPr marL="672427" indent="0">
              <a:buNone/>
              <a:defRPr/>
            </a:lvl4pPr>
            <a:lvl5pPr marL="896569"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9">
                <a:gradFill>
                  <a:gsLst>
                    <a:gs pos="1250">
                      <a:schemeClr val="tx2"/>
                    </a:gs>
                    <a:gs pos="100000">
                      <a:schemeClr val="tx2"/>
                    </a:gs>
                  </a:gsLst>
                  <a:lin ang="5400000" scaled="0"/>
                </a:gradFill>
                <a:latin typeface="+mj-lt"/>
              </a:defRPr>
            </a:lvl1pPr>
            <a:lvl2pPr marL="0" marR="0" indent="0" algn="l" defTabSz="914554" rtl="0" eaLnBrk="1" fontAlgn="auto" latinLnBrk="0" hangingPunct="1">
              <a:lnSpc>
                <a:spcPct val="100000"/>
              </a:lnSpc>
              <a:spcBef>
                <a:spcPts val="0"/>
              </a:spcBef>
              <a:spcAft>
                <a:spcPts val="784"/>
              </a:spcAft>
              <a:buClrTx/>
              <a:buSzPct val="90000"/>
              <a:buFont typeface="Arial" panose="020B0604020202020204" pitchFamily="34" charset="0"/>
              <a:buNone/>
              <a:tabLst/>
              <a:defRPr sz="1569">
                <a:gradFill>
                  <a:gsLst>
                    <a:gs pos="1250">
                      <a:schemeClr val="tx2"/>
                    </a:gs>
                    <a:gs pos="100000">
                      <a:schemeClr val="tx2"/>
                    </a:gs>
                  </a:gsLst>
                  <a:lin ang="5400000" scaled="0"/>
                </a:gradFill>
              </a:defRPr>
            </a:lvl2pPr>
            <a:lvl3pPr marL="448285" indent="0">
              <a:buNone/>
              <a:defRPr/>
            </a:lvl3pPr>
            <a:lvl4pPr marL="672427" indent="0">
              <a:buNone/>
              <a:defRPr/>
            </a:lvl4pPr>
            <a:lvl5pPr marL="896569"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4" y="4927922"/>
            <a:ext cx="3630520" cy="1307666"/>
          </a:xfrm>
        </p:spPr>
        <p:txBody>
          <a:bodyPr lIns="0" tIns="0" rIns="0" bIns="0"/>
          <a:lstStyle>
            <a:lvl1pPr marL="0" indent="0">
              <a:lnSpc>
                <a:spcPct val="100000"/>
              </a:lnSpc>
              <a:spcBef>
                <a:spcPts val="0"/>
              </a:spcBef>
              <a:spcAft>
                <a:spcPts val="784"/>
              </a:spcAft>
              <a:buNone/>
              <a:defRPr sz="1569">
                <a:gradFill>
                  <a:gsLst>
                    <a:gs pos="1250">
                      <a:schemeClr val="tx2"/>
                    </a:gs>
                    <a:gs pos="100000">
                      <a:schemeClr val="tx2"/>
                    </a:gs>
                  </a:gsLst>
                  <a:lin ang="5400000" scaled="0"/>
                </a:gradFill>
                <a:latin typeface="+mj-lt"/>
              </a:defRPr>
            </a:lvl1pPr>
            <a:lvl2pPr marL="0" marR="0" indent="0" algn="l" defTabSz="914554" rtl="0" eaLnBrk="1" fontAlgn="auto" latinLnBrk="0" hangingPunct="1">
              <a:lnSpc>
                <a:spcPct val="100000"/>
              </a:lnSpc>
              <a:spcBef>
                <a:spcPts val="0"/>
              </a:spcBef>
              <a:spcAft>
                <a:spcPts val="784"/>
              </a:spcAft>
              <a:buClrTx/>
              <a:buSzPct val="90000"/>
              <a:buFont typeface="Arial" panose="020B0604020202020204" pitchFamily="34" charset="0"/>
              <a:buNone/>
              <a:tabLst/>
              <a:defRPr sz="1569">
                <a:gradFill>
                  <a:gsLst>
                    <a:gs pos="1250">
                      <a:schemeClr val="tx2"/>
                    </a:gs>
                    <a:gs pos="100000">
                      <a:schemeClr val="tx2"/>
                    </a:gs>
                  </a:gsLst>
                  <a:lin ang="5400000" scaled="0"/>
                </a:gradFill>
              </a:defRPr>
            </a:lvl2pPr>
            <a:lvl3pPr marL="448285" indent="0">
              <a:buNone/>
              <a:defRPr/>
            </a:lvl3pPr>
            <a:lvl4pPr marL="672427" indent="0">
              <a:buNone/>
              <a:defRPr/>
            </a:lvl4pPr>
            <a:lvl5pPr marL="896569"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5" y="440496"/>
            <a:ext cx="11336038" cy="739343"/>
          </a:xfrm>
          <a:prstGeom prst="rect">
            <a:avLst/>
          </a:prstGeom>
        </p:spPr>
        <p:txBody>
          <a:bodyPr vert="horz" wrap="square" lIns="0" tIns="164592" rIns="0" bIns="0" rtlCol="0" anchor="t">
            <a:noAutofit/>
          </a:bodyPr>
          <a:lstStyle>
            <a:lvl1pPr>
              <a:defRPr>
                <a:gradFill>
                  <a:gsLst>
                    <a:gs pos="1250">
                      <a:schemeClr val="tx2"/>
                    </a:gs>
                    <a:gs pos="100000">
                      <a:schemeClr val="tx2"/>
                    </a:gs>
                  </a:gsLst>
                  <a:lin ang="5400000" scaled="0"/>
                </a:gradFill>
              </a:defRPr>
            </a:lvl1pPr>
          </a:lstStyle>
          <a:p>
            <a:r>
              <a:rPr lang="en-US"/>
              <a:t>Photo layout 2</a:t>
            </a:r>
          </a:p>
        </p:txBody>
      </p:sp>
    </p:spTree>
    <p:extLst>
      <p:ext uri="{BB962C8B-B14F-4D97-AF65-F5344CB8AC3E}">
        <p14:creationId xmlns:p14="http://schemas.microsoft.com/office/powerpoint/2010/main" val="28952590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2" y="2145842"/>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5" y="2145842"/>
            <a:ext cx="5138175" cy="2573509"/>
          </a:xfrm>
        </p:spPr>
        <p:txBody>
          <a:bodyPr wrap="square" lIns="0" tIns="0" rIns="0" bIns="0">
            <a:noAutofit/>
          </a:bodyPr>
          <a:lstStyle>
            <a:lvl1pPr marL="0" marR="0" indent="0" algn="l" defTabSz="914554"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gradFill>
                  <a:gsLst>
                    <a:gs pos="1250">
                      <a:schemeClr val="tx2"/>
                    </a:gs>
                    <a:gs pos="100000">
                      <a:schemeClr val="tx2"/>
                    </a:gs>
                  </a:gsLst>
                  <a:lin ang="5400000" scaled="0"/>
                </a:gradFill>
                <a:latin typeface="+mn-lt"/>
              </a:defRPr>
            </a:lvl1pPr>
            <a:lvl2pPr marL="224142"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285" indent="0">
              <a:buNone/>
              <a:defRPr/>
            </a:lvl3pPr>
            <a:lvl4pPr marL="672427" indent="0">
              <a:buNone/>
              <a:defRPr/>
            </a:lvl4pPr>
            <a:lvl5pPr marL="896569"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5" y="440496"/>
            <a:ext cx="11336038" cy="739343"/>
          </a:xfrm>
          <a:prstGeom prst="rect">
            <a:avLst/>
          </a:prstGeom>
        </p:spPr>
        <p:txBody>
          <a:bodyPr vert="horz" wrap="square" lIns="0" tIns="164592" rIns="0" bIns="0" rtlCol="0" anchor="t">
            <a:noAutofit/>
          </a:bodyPr>
          <a:lstStyle>
            <a:lvl1pPr>
              <a:defRPr>
                <a:gradFill>
                  <a:gsLst>
                    <a:gs pos="1250">
                      <a:schemeClr val="tx2"/>
                    </a:gs>
                    <a:gs pos="100000">
                      <a:schemeClr val="tx2"/>
                    </a:gs>
                  </a:gsLst>
                  <a:lin ang="5400000" scaled="0"/>
                </a:gradFill>
              </a:defRPr>
            </a:lvl1pPr>
          </a:lstStyle>
          <a:p>
            <a:r>
              <a:rPr lang="en-US"/>
              <a:t>Device layout</a:t>
            </a:r>
          </a:p>
        </p:txBody>
      </p:sp>
    </p:spTree>
    <p:extLst>
      <p:ext uri="{BB962C8B-B14F-4D97-AF65-F5344CB8AC3E}">
        <p14:creationId xmlns:p14="http://schemas.microsoft.com/office/powerpoint/2010/main" val="9274572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6"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5" y="440496"/>
            <a:ext cx="11336038" cy="739343"/>
          </a:xfrm>
          <a:prstGeom prst="rect">
            <a:avLst/>
          </a:prstGeom>
        </p:spPr>
        <p:txBody>
          <a:bodyPr vert="horz" wrap="square" lIns="0" tIns="164592" rIns="0" bIns="0" rtlCol="0" anchor="t">
            <a:noAutofit/>
          </a:bodyPr>
          <a:lstStyle>
            <a:lvl1pPr>
              <a:defRPr>
                <a:gradFill>
                  <a:gsLst>
                    <a:gs pos="1250">
                      <a:schemeClr val="tx2"/>
                    </a:gs>
                    <a:gs pos="100000">
                      <a:schemeClr val="tx2"/>
                    </a:gs>
                  </a:gsLst>
                  <a:lin ang="5400000" scaled="0"/>
                </a:gra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9" b="1">
                <a:gradFill>
                  <a:gsLst>
                    <a:gs pos="1250">
                      <a:schemeClr val="tx2"/>
                    </a:gs>
                    <a:gs pos="100000">
                      <a:schemeClr val="tx2"/>
                    </a:gs>
                  </a:gsLst>
                  <a:lin ang="5400000" scaled="0"/>
                </a:gradFill>
                <a:latin typeface="+mj-lt"/>
              </a:defRPr>
            </a:lvl1pPr>
            <a:lvl2pPr marL="0" marR="0" indent="0" algn="l" defTabSz="914554" rtl="0" eaLnBrk="1" fontAlgn="auto" latinLnBrk="0" hangingPunct="1">
              <a:lnSpc>
                <a:spcPct val="100000"/>
              </a:lnSpc>
              <a:spcBef>
                <a:spcPts val="0"/>
              </a:spcBef>
              <a:spcAft>
                <a:spcPts val="784"/>
              </a:spcAft>
              <a:buClrTx/>
              <a:buSzPct val="90000"/>
              <a:buFont typeface="Arial" panose="020B0604020202020204" pitchFamily="34" charset="0"/>
              <a:buNone/>
              <a:tabLst/>
              <a:defRPr sz="1569">
                <a:gradFill>
                  <a:gsLst>
                    <a:gs pos="1250">
                      <a:schemeClr val="tx2"/>
                    </a:gs>
                    <a:gs pos="100000">
                      <a:schemeClr val="tx2"/>
                    </a:gs>
                  </a:gsLst>
                  <a:lin ang="5400000" scaled="0"/>
                </a:gradFill>
              </a:defRPr>
            </a:lvl2pPr>
            <a:lvl3pPr marL="448285" indent="0">
              <a:buNone/>
              <a:defRPr/>
            </a:lvl3pPr>
            <a:lvl4pPr marL="672427" indent="0">
              <a:buNone/>
              <a:defRPr/>
            </a:lvl4pPr>
            <a:lvl5pPr marL="896569"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9">
                <a:gradFill>
                  <a:gsLst>
                    <a:gs pos="1250">
                      <a:schemeClr val="tx2"/>
                    </a:gs>
                    <a:gs pos="100000">
                      <a:schemeClr val="tx2"/>
                    </a:gs>
                  </a:gsLst>
                  <a:lin ang="5400000" scaled="0"/>
                </a:gradFill>
                <a:latin typeface="+mj-lt"/>
              </a:defRPr>
            </a:lvl1pPr>
            <a:lvl2pPr marL="0" marR="0" indent="0" algn="l" defTabSz="914554" rtl="0" eaLnBrk="1" fontAlgn="auto" latinLnBrk="0" hangingPunct="1">
              <a:lnSpc>
                <a:spcPct val="100000"/>
              </a:lnSpc>
              <a:spcBef>
                <a:spcPts val="0"/>
              </a:spcBef>
              <a:spcAft>
                <a:spcPts val="784"/>
              </a:spcAft>
              <a:buClrTx/>
              <a:buSzPct val="90000"/>
              <a:buFont typeface="Arial" panose="020B0604020202020204" pitchFamily="34" charset="0"/>
              <a:buNone/>
              <a:tabLst/>
              <a:defRPr sz="1569">
                <a:gradFill>
                  <a:gsLst>
                    <a:gs pos="1250">
                      <a:schemeClr val="tx2"/>
                    </a:gs>
                    <a:gs pos="100000">
                      <a:schemeClr val="tx2"/>
                    </a:gs>
                  </a:gsLst>
                  <a:lin ang="5400000" scaled="0"/>
                </a:gradFill>
              </a:defRPr>
            </a:lvl2pPr>
            <a:lvl3pPr marL="448285" indent="0">
              <a:buNone/>
              <a:defRPr/>
            </a:lvl3pPr>
            <a:lvl4pPr marL="672427" indent="0">
              <a:buNone/>
              <a:defRPr/>
            </a:lvl4pPr>
            <a:lvl5pPr marL="896569"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9">
                <a:gradFill>
                  <a:gsLst>
                    <a:gs pos="1250">
                      <a:schemeClr val="tx2"/>
                    </a:gs>
                    <a:gs pos="100000">
                      <a:schemeClr val="tx2"/>
                    </a:gs>
                  </a:gsLst>
                  <a:lin ang="5400000" scaled="0"/>
                </a:gradFill>
                <a:latin typeface="+mj-lt"/>
              </a:defRPr>
            </a:lvl1pPr>
            <a:lvl2pPr marL="0" marR="0" indent="0" algn="l" defTabSz="914554" rtl="0" eaLnBrk="1" fontAlgn="auto" latinLnBrk="0" hangingPunct="1">
              <a:lnSpc>
                <a:spcPct val="100000"/>
              </a:lnSpc>
              <a:spcBef>
                <a:spcPts val="0"/>
              </a:spcBef>
              <a:spcAft>
                <a:spcPts val="784"/>
              </a:spcAft>
              <a:buClrTx/>
              <a:buSzPct val="90000"/>
              <a:buFont typeface="Arial" panose="020B0604020202020204" pitchFamily="34" charset="0"/>
              <a:buNone/>
              <a:tabLst/>
              <a:defRPr sz="1569">
                <a:gradFill>
                  <a:gsLst>
                    <a:gs pos="1250">
                      <a:schemeClr val="tx2"/>
                    </a:gs>
                    <a:gs pos="100000">
                      <a:schemeClr val="tx2"/>
                    </a:gs>
                  </a:gsLst>
                  <a:lin ang="5400000" scaled="0"/>
                </a:gradFill>
              </a:defRPr>
            </a:lvl2pPr>
            <a:lvl3pPr marL="448285" indent="0">
              <a:buNone/>
              <a:defRPr/>
            </a:lvl3pPr>
            <a:lvl4pPr marL="672427" indent="0">
              <a:buNone/>
              <a:defRPr/>
            </a:lvl4pPr>
            <a:lvl5pPr marL="896569"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24256059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6"/>
            <a:ext cx="2653418"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6"/>
            <a:ext cx="2653418"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6"/>
            <a:ext cx="2653418"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5" y="1590386"/>
            <a:ext cx="2653418"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5" y="435825"/>
            <a:ext cx="11336038" cy="744014"/>
          </a:xfrm>
        </p:spPr>
        <p:txBody>
          <a:bodyPr/>
          <a:lstStyle>
            <a:lvl1pPr>
              <a:defRPr>
                <a:gradFill>
                  <a:gsLst>
                    <a:gs pos="1250">
                      <a:schemeClr val="tx2"/>
                    </a:gs>
                    <a:gs pos="100000">
                      <a:schemeClr val="tx2"/>
                    </a:gs>
                  </a:gsLst>
                  <a:lin ang="5400000" scaled="0"/>
                </a:gradFill>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6"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60" y="2135537"/>
            <a:ext cx="1596163"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5" y="4927922"/>
            <a:ext cx="2653418" cy="1307666"/>
          </a:xfrm>
        </p:spPr>
        <p:txBody>
          <a:bodyPr lIns="0" tIns="0" rIns="0" bIns="0"/>
          <a:lstStyle>
            <a:lvl1pPr marL="0" indent="0">
              <a:lnSpc>
                <a:spcPct val="100000"/>
              </a:lnSpc>
              <a:spcBef>
                <a:spcPts val="0"/>
              </a:spcBef>
              <a:spcAft>
                <a:spcPts val="784"/>
              </a:spcAft>
              <a:buNone/>
              <a:defRPr sz="1569" b="1">
                <a:gradFill>
                  <a:gsLst>
                    <a:gs pos="1250">
                      <a:schemeClr val="tx2"/>
                    </a:gs>
                    <a:gs pos="100000">
                      <a:schemeClr val="tx2"/>
                    </a:gs>
                  </a:gsLst>
                  <a:lin ang="5400000" scaled="0"/>
                </a:gradFill>
                <a:latin typeface="+mj-lt"/>
              </a:defRPr>
            </a:lvl1pPr>
            <a:lvl2pPr marL="0" marR="0" indent="0" algn="l" defTabSz="914554" rtl="0" eaLnBrk="1" fontAlgn="auto" latinLnBrk="0" hangingPunct="1">
              <a:lnSpc>
                <a:spcPct val="100000"/>
              </a:lnSpc>
              <a:spcBef>
                <a:spcPts val="0"/>
              </a:spcBef>
              <a:spcAft>
                <a:spcPts val="784"/>
              </a:spcAft>
              <a:buClrTx/>
              <a:buSzPct val="90000"/>
              <a:buFont typeface="Arial" panose="020B0604020202020204" pitchFamily="34" charset="0"/>
              <a:buNone/>
              <a:tabLst/>
              <a:defRPr sz="1569">
                <a:gradFill>
                  <a:gsLst>
                    <a:gs pos="1250">
                      <a:schemeClr val="tx2"/>
                    </a:gs>
                    <a:gs pos="100000">
                      <a:schemeClr val="tx2"/>
                    </a:gs>
                  </a:gsLst>
                  <a:lin ang="5400000" scaled="0"/>
                </a:gradFill>
              </a:defRPr>
            </a:lvl2pPr>
            <a:lvl3pPr marL="448285" indent="0">
              <a:buNone/>
              <a:defRPr/>
            </a:lvl3pPr>
            <a:lvl4pPr marL="672427" indent="0">
              <a:buNone/>
              <a:defRPr/>
            </a:lvl4pPr>
            <a:lvl5pPr marL="896569"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8" cy="1307666"/>
          </a:xfrm>
        </p:spPr>
        <p:txBody>
          <a:bodyPr lIns="0" tIns="0" rIns="0" bIns="0"/>
          <a:lstStyle>
            <a:lvl1pPr marL="0" indent="0">
              <a:lnSpc>
                <a:spcPct val="100000"/>
              </a:lnSpc>
              <a:spcBef>
                <a:spcPts val="0"/>
              </a:spcBef>
              <a:spcAft>
                <a:spcPts val="784"/>
              </a:spcAft>
              <a:buNone/>
              <a:defRPr sz="1569">
                <a:gradFill>
                  <a:gsLst>
                    <a:gs pos="1250">
                      <a:schemeClr val="tx2"/>
                    </a:gs>
                    <a:gs pos="100000">
                      <a:schemeClr val="tx2"/>
                    </a:gs>
                  </a:gsLst>
                  <a:lin ang="5400000" scaled="0"/>
                </a:gradFill>
                <a:latin typeface="+mj-lt"/>
              </a:defRPr>
            </a:lvl1pPr>
            <a:lvl2pPr marL="0" marR="0" indent="0" algn="l" defTabSz="914554" rtl="0" eaLnBrk="1" fontAlgn="auto" latinLnBrk="0" hangingPunct="1">
              <a:lnSpc>
                <a:spcPct val="100000"/>
              </a:lnSpc>
              <a:spcBef>
                <a:spcPts val="0"/>
              </a:spcBef>
              <a:spcAft>
                <a:spcPts val="784"/>
              </a:spcAft>
              <a:buClrTx/>
              <a:buSzPct val="90000"/>
              <a:buFont typeface="Arial" panose="020B0604020202020204" pitchFamily="34" charset="0"/>
              <a:buNone/>
              <a:tabLst/>
              <a:defRPr sz="1569">
                <a:gradFill>
                  <a:gsLst>
                    <a:gs pos="1250">
                      <a:schemeClr val="tx2"/>
                    </a:gs>
                    <a:gs pos="100000">
                      <a:schemeClr val="tx2"/>
                    </a:gs>
                  </a:gsLst>
                  <a:lin ang="5400000" scaled="0"/>
                </a:gradFill>
              </a:defRPr>
            </a:lvl2pPr>
            <a:lvl3pPr marL="448285" indent="0">
              <a:buNone/>
              <a:defRPr/>
            </a:lvl3pPr>
            <a:lvl4pPr marL="672427" indent="0">
              <a:buNone/>
              <a:defRPr/>
            </a:lvl4pPr>
            <a:lvl5pPr marL="896569"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8" cy="1307666"/>
          </a:xfrm>
        </p:spPr>
        <p:txBody>
          <a:bodyPr lIns="0" tIns="0" rIns="0" bIns="0"/>
          <a:lstStyle>
            <a:lvl1pPr marL="0" indent="0">
              <a:lnSpc>
                <a:spcPct val="100000"/>
              </a:lnSpc>
              <a:spcBef>
                <a:spcPts val="0"/>
              </a:spcBef>
              <a:spcAft>
                <a:spcPts val="784"/>
              </a:spcAft>
              <a:buNone/>
              <a:defRPr sz="1569">
                <a:gradFill>
                  <a:gsLst>
                    <a:gs pos="1250">
                      <a:schemeClr val="tx2"/>
                    </a:gs>
                    <a:gs pos="100000">
                      <a:schemeClr val="tx2"/>
                    </a:gs>
                  </a:gsLst>
                  <a:lin ang="5400000" scaled="0"/>
                </a:gradFill>
                <a:latin typeface="+mj-lt"/>
              </a:defRPr>
            </a:lvl1pPr>
            <a:lvl2pPr marL="0" marR="0" indent="0" algn="l" defTabSz="914554" rtl="0" eaLnBrk="1" fontAlgn="auto" latinLnBrk="0" hangingPunct="1">
              <a:lnSpc>
                <a:spcPct val="100000"/>
              </a:lnSpc>
              <a:spcBef>
                <a:spcPts val="0"/>
              </a:spcBef>
              <a:spcAft>
                <a:spcPts val="784"/>
              </a:spcAft>
              <a:buClrTx/>
              <a:buSzPct val="90000"/>
              <a:buFont typeface="Arial" panose="020B0604020202020204" pitchFamily="34" charset="0"/>
              <a:buNone/>
              <a:tabLst/>
              <a:defRPr sz="1569">
                <a:gradFill>
                  <a:gsLst>
                    <a:gs pos="1250">
                      <a:schemeClr val="tx2"/>
                    </a:gs>
                    <a:gs pos="100000">
                      <a:schemeClr val="tx2"/>
                    </a:gs>
                  </a:gsLst>
                  <a:lin ang="5400000" scaled="0"/>
                </a:gradFill>
              </a:defRPr>
            </a:lvl2pPr>
            <a:lvl3pPr marL="448285" indent="0">
              <a:buNone/>
              <a:defRPr/>
            </a:lvl3pPr>
            <a:lvl4pPr marL="672427" indent="0">
              <a:buNone/>
              <a:defRPr/>
            </a:lvl4pPr>
            <a:lvl5pPr marL="896569"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3"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3" y="2135537"/>
            <a:ext cx="1596163"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8" cy="1307666"/>
          </a:xfrm>
        </p:spPr>
        <p:txBody>
          <a:bodyPr lIns="0" tIns="0" rIns="0" bIns="0"/>
          <a:lstStyle>
            <a:lvl1pPr marL="0" indent="0">
              <a:lnSpc>
                <a:spcPct val="100000"/>
              </a:lnSpc>
              <a:spcBef>
                <a:spcPts val="0"/>
              </a:spcBef>
              <a:spcAft>
                <a:spcPts val="784"/>
              </a:spcAft>
              <a:buNone/>
              <a:defRPr sz="1569">
                <a:gradFill>
                  <a:gsLst>
                    <a:gs pos="1250">
                      <a:schemeClr val="tx2"/>
                    </a:gs>
                    <a:gs pos="100000">
                      <a:schemeClr val="tx2"/>
                    </a:gs>
                  </a:gsLst>
                  <a:lin ang="5400000" scaled="0"/>
                </a:gradFill>
                <a:latin typeface="+mj-lt"/>
              </a:defRPr>
            </a:lvl1pPr>
            <a:lvl2pPr marL="0" marR="0" indent="0" algn="l" defTabSz="914554" rtl="0" eaLnBrk="1" fontAlgn="auto" latinLnBrk="0" hangingPunct="1">
              <a:lnSpc>
                <a:spcPct val="100000"/>
              </a:lnSpc>
              <a:spcBef>
                <a:spcPts val="0"/>
              </a:spcBef>
              <a:spcAft>
                <a:spcPts val="784"/>
              </a:spcAft>
              <a:buClrTx/>
              <a:buSzPct val="90000"/>
              <a:buFont typeface="Arial" panose="020B0604020202020204" pitchFamily="34" charset="0"/>
              <a:buNone/>
              <a:tabLst/>
              <a:defRPr sz="1569">
                <a:gradFill>
                  <a:gsLst>
                    <a:gs pos="1250">
                      <a:schemeClr val="tx2"/>
                    </a:gs>
                    <a:gs pos="100000">
                      <a:schemeClr val="tx2"/>
                    </a:gs>
                  </a:gsLst>
                  <a:lin ang="5400000" scaled="0"/>
                </a:gradFill>
              </a:defRPr>
            </a:lvl2pPr>
            <a:lvl3pPr marL="448285" indent="0">
              <a:buNone/>
              <a:defRPr/>
            </a:lvl3pPr>
            <a:lvl4pPr marL="672427" indent="0">
              <a:buNone/>
              <a:defRPr/>
            </a:lvl4pPr>
            <a:lvl5pPr marL="896569"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91192516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5" y="2135536"/>
            <a:ext cx="11336038" cy="4288197"/>
          </a:xfrm>
        </p:spPr>
        <p:txBody>
          <a:bodyPr bIns="1737360" anchor="ctr">
            <a:noAutofit/>
          </a:bodyPr>
          <a:lstStyle>
            <a:lvl1pPr algn="ctr">
              <a:defRPr sz="1961">
                <a:gradFill>
                  <a:gsLst>
                    <a:gs pos="1250">
                      <a:schemeClr val="tx2"/>
                    </a:gs>
                    <a:gs pos="100000">
                      <a:schemeClr val="tx2"/>
                    </a:gs>
                  </a:gsLst>
                  <a:lin ang="5400000" scaled="0"/>
                </a:gra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5" y="440496"/>
            <a:ext cx="11336038" cy="739343"/>
          </a:xfrm>
          <a:prstGeom prst="rect">
            <a:avLst/>
          </a:prstGeom>
        </p:spPr>
        <p:txBody>
          <a:bodyPr vert="horz" wrap="square" lIns="0" tIns="164592" rIns="0" bIns="0" rtlCol="0" anchor="t">
            <a:noAutofit/>
          </a:bodyPr>
          <a:lstStyle>
            <a:lvl1pPr>
              <a:defRPr>
                <a:gradFill>
                  <a:gsLst>
                    <a:gs pos="1250">
                      <a:schemeClr val="tx2"/>
                    </a:gs>
                    <a:gs pos="100000">
                      <a:schemeClr val="tx2"/>
                    </a:gs>
                  </a:gsLst>
                  <a:lin ang="5400000" scaled="0"/>
                </a:gradFill>
              </a:defRPr>
            </a:lvl1pPr>
          </a:lstStyle>
          <a:p>
            <a:r>
              <a:rPr lang="en-US"/>
              <a:t>Table layout</a:t>
            </a:r>
          </a:p>
        </p:txBody>
      </p:sp>
    </p:spTree>
    <p:extLst>
      <p:ext uri="{BB962C8B-B14F-4D97-AF65-F5344CB8AC3E}">
        <p14:creationId xmlns:p14="http://schemas.microsoft.com/office/powerpoint/2010/main" val="200571415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5" spc="-147" dirty="0">
                <a:gradFill>
                  <a:gsLst>
                    <a:gs pos="1250">
                      <a:schemeClr val="tx2"/>
                    </a:gs>
                    <a:gs pos="100000">
                      <a:schemeClr val="tx2"/>
                    </a:gs>
                  </a:gsLst>
                  <a:lin ang="5400000" scaled="0"/>
                </a:gradFill>
              </a:defRPr>
            </a:lvl1pPr>
          </a:lstStyle>
          <a:p>
            <a:pPr marL="0" lvl="0">
              <a:lnSpc>
                <a:spcPts val="5491"/>
              </a:lnSpc>
            </a:pPr>
            <a:r>
              <a:rPr lang="en-US"/>
              <a:t>Section title</a:t>
            </a:r>
          </a:p>
        </p:txBody>
      </p:sp>
    </p:spTree>
    <p:extLst>
      <p:ext uri="{BB962C8B-B14F-4D97-AF65-F5344CB8AC3E}">
        <p14:creationId xmlns:p14="http://schemas.microsoft.com/office/powerpoint/2010/main" val="6074011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9CD270-F274-4101-9367-CC250B333468}"/>
              </a:ext>
            </a:extLst>
          </p:cNvPr>
          <p:cNvSpPr/>
          <p:nvPr userDrawn="1"/>
        </p:nvSpPr>
        <p:spPr bwMode="auto">
          <a:xfrm>
            <a:off x="0" y="0"/>
            <a:ext cx="12192000" cy="685800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B3F641DF-040C-4847-9753-1F4F501A79B8}"/>
              </a:ext>
            </a:extLst>
          </p:cNvPr>
          <p:cNvSpPr/>
          <p:nvPr/>
        </p:nvSpPr>
        <p:spPr bwMode="auto">
          <a:xfrm>
            <a:off x="7388001" y="5086288"/>
            <a:ext cx="3618040" cy="128075"/>
          </a:xfrm>
          <a:prstGeom prst="roundRect">
            <a:avLst>
              <a:gd name="adj" fmla="val 50000"/>
            </a:avLst>
          </a:prstGeom>
          <a:solidFill>
            <a:srgbClr val="45454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FAF14401-4444-46DC-AEDF-345425D79DB4}"/>
              </a:ext>
            </a:extLst>
          </p:cNvPr>
          <p:cNvSpPr/>
          <p:nvPr/>
        </p:nvSpPr>
        <p:spPr bwMode="auto">
          <a:xfrm>
            <a:off x="8979026" y="4420113"/>
            <a:ext cx="2855309" cy="322588"/>
          </a:xfrm>
          <a:prstGeom prst="roundRect">
            <a:avLst>
              <a:gd name="adj" fmla="val 50000"/>
            </a:avLst>
          </a:prstGeom>
          <a:solidFill>
            <a:srgbClr val="45454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5D580410-0C5F-4714-AA8C-7FA327B3491D}"/>
              </a:ext>
            </a:extLst>
          </p:cNvPr>
          <p:cNvSpPr/>
          <p:nvPr/>
        </p:nvSpPr>
        <p:spPr bwMode="auto">
          <a:xfrm>
            <a:off x="7937537" y="3943893"/>
            <a:ext cx="2855309" cy="221249"/>
          </a:xfrm>
          <a:prstGeom prst="roundRect">
            <a:avLst>
              <a:gd name="adj" fmla="val 50000"/>
            </a:avLst>
          </a:prstGeom>
          <a:solidFill>
            <a:srgbClr val="45454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4" name="Group 13">
            <a:extLst>
              <a:ext uri="{FF2B5EF4-FFF2-40B4-BE49-F238E27FC236}">
                <a16:creationId xmlns:a16="http://schemas.microsoft.com/office/drawing/2014/main" id="{472EBE86-DA24-45E6-AE66-54934F64EDF6}"/>
              </a:ext>
            </a:extLst>
          </p:cNvPr>
          <p:cNvGrpSpPr/>
          <p:nvPr userDrawn="1"/>
        </p:nvGrpSpPr>
        <p:grpSpPr>
          <a:xfrm flipH="1">
            <a:off x="6973445" y="1229592"/>
            <a:ext cx="4182913" cy="4006085"/>
            <a:chOff x="6893190" y="-113543"/>
            <a:chExt cx="7304300" cy="6994525"/>
          </a:xfrm>
        </p:grpSpPr>
        <p:sp>
          <p:nvSpPr>
            <p:cNvPr id="18" name="Freeform: Shape 17">
              <a:extLst>
                <a:ext uri="{FF2B5EF4-FFF2-40B4-BE49-F238E27FC236}">
                  <a16:creationId xmlns:a16="http://schemas.microsoft.com/office/drawing/2014/main" id="{4D35AA42-4486-4CDA-81BF-4AA2616B8584}"/>
                </a:ext>
              </a:extLst>
            </p:cNvPr>
            <p:cNvSpPr/>
            <p:nvPr/>
          </p:nvSpPr>
          <p:spPr>
            <a:xfrm>
              <a:off x="8202295" y="483804"/>
              <a:ext cx="784362" cy="839186"/>
            </a:xfrm>
            <a:custGeom>
              <a:avLst/>
              <a:gdLst>
                <a:gd name="connsiteX0" fmla="*/ 1662 w 1004838"/>
                <a:gd name="connsiteY0" fmla="*/ 319596 h 905522"/>
                <a:gd name="connsiteX1" fmla="*/ 134827 w 1004838"/>
                <a:gd name="connsiteY1" fmla="*/ 292963 h 905522"/>
                <a:gd name="connsiteX2" fmla="*/ 170338 w 1004838"/>
                <a:gd name="connsiteY2" fmla="*/ 266330 h 905522"/>
                <a:gd name="connsiteX3" fmla="*/ 196971 w 1004838"/>
                <a:gd name="connsiteY3" fmla="*/ 248575 h 905522"/>
                <a:gd name="connsiteX4" fmla="*/ 241359 w 1004838"/>
                <a:gd name="connsiteY4" fmla="*/ 221942 h 905522"/>
                <a:gd name="connsiteX5" fmla="*/ 312380 w 1004838"/>
                <a:gd name="connsiteY5" fmla="*/ 204186 h 905522"/>
                <a:gd name="connsiteX6" fmla="*/ 330136 w 1004838"/>
                <a:gd name="connsiteY6" fmla="*/ 186431 h 905522"/>
                <a:gd name="connsiteX7" fmla="*/ 347891 w 1004838"/>
                <a:gd name="connsiteY7" fmla="*/ 159798 h 905522"/>
                <a:gd name="connsiteX8" fmla="*/ 374524 w 1004838"/>
                <a:gd name="connsiteY8" fmla="*/ 142043 h 905522"/>
                <a:gd name="connsiteX9" fmla="*/ 410035 w 1004838"/>
                <a:gd name="connsiteY9" fmla="*/ 88777 h 905522"/>
                <a:gd name="connsiteX10" fmla="*/ 427790 w 1004838"/>
                <a:gd name="connsiteY10" fmla="*/ 71021 h 905522"/>
                <a:gd name="connsiteX11" fmla="*/ 463301 w 1004838"/>
                <a:gd name="connsiteY11" fmla="*/ 62144 h 905522"/>
                <a:gd name="connsiteX12" fmla="*/ 507689 w 1004838"/>
                <a:gd name="connsiteY12" fmla="*/ 44388 h 905522"/>
                <a:gd name="connsiteX13" fmla="*/ 552077 w 1004838"/>
                <a:gd name="connsiteY13" fmla="*/ 35511 h 905522"/>
                <a:gd name="connsiteX14" fmla="*/ 649732 w 1004838"/>
                <a:gd name="connsiteY14" fmla="*/ 0 h 905522"/>
                <a:gd name="connsiteX15" fmla="*/ 827285 w 1004838"/>
                <a:gd name="connsiteY15" fmla="*/ 26633 h 905522"/>
                <a:gd name="connsiteX16" fmla="*/ 880551 w 1004838"/>
                <a:gd name="connsiteY16" fmla="*/ 88777 h 905522"/>
                <a:gd name="connsiteX17" fmla="*/ 978205 w 1004838"/>
                <a:gd name="connsiteY17" fmla="*/ 195309 h 905522"/>
                <a:gd name="connsiteX18" fmla="*/ 987083 w 1004838"/>
                <a:gd name="connsiteY18" fmla="*/ 337351 h 905522"/>
                <a:gd name="connsiteX19" fmla="*/ 1004838 w 1004838"/>
                <a:gd name="connsiteY19" fmla="*/ 443883 h 905522"/>
                <a:gd name="connsiteX20" fmla="*/ 978205 w 1004838"/>
                <a:gd name="connsiteY20" fmla="*/ 621437 h 905522"/>
                <a:gd name="connsiteX21" fmla="*/ 960450 w 1004838"/>
                <a:gd name="connsiteY21" fmla="*/ 674703 h 905522"/>
                <a:gd name="connsiteX22" fmla="*/ 951572 w 1004838"/>
                <a:gd name="connsiteY22" fmla="*/ 701336 h 905522"/>
                <a:gd name="connsiteX23" fmla="*/ 916062 w 1004838"/>
                <a:gd name="connsiteY23" fmla="*/ 745724 h 905522"/>
                <a:gd name="connsiteX24" fmla="*/ 871673 w 1004838"/>
                <a:gd name="connsiteY24" fmla="*/ 798990 h 905522"/>
                <a:gd name="connsiteX25" fmla="*/ 818407 w 1004838"/>
                <a:gd name="connsiteY25" fmla="*/ 834501 h 905522"/>
                <a:gd name="connsiteX26" fmla="*/ 756264 w 1004838"/>
                <a:gd name="connsiteY26" fmla="*/ 843379 h 905522"/>
                <a:gd name="connsiteX27" fmla="*/ 729631 w 1004838"/>
                <a:gd name="connsiteY27" fmla="*/ 861134 h 905522"/>
                <a:gd name="connsiteX28" fmla="*/ 676365 w 1004838"/>
                <a:gd name="connsiteY28" fmla="*/ 870012 h 905522"/>
                <a:gd name="connsiteX29" fmla="*/ 631976 w 1004838"/>
                <a:gd name="connsiteY29" fmla="*/ 878889 h 905522"/>
                <a:gd name="connsiteX30" fmla="*/ 578710 w 1004838"/>
                <a:gd name="connsiteY30" fmla="*/ 905522 h 905522"/>
                <a:gd name="connsiteX31" fmla="*/ 401157 w 1004838"/>
                <a:gd name="connsiteY31" fmla="*/ 887767 h 905522"/>
                <a:gd name="connsiteX32" fmla="*/ 347891 w 1004838"/>
                <a:gd name="connsiteY32" fmla="*/ 870012 h 905522"/>
                <a:gd name="connsiteX33" fmla="*/ 330136 w 1004838"/>
                <a:gd name="connsiteY33" fmla="*/ 852256 h 905522"/>
                <a:gd name="connsiteX34" fmla="*/ 312380 w 1004838"/>
                <a:gd name="connsiteY34" fmla="*/ 825623 h 905522"/>
                <a:gd name="connsiteX35" fmla="*/ 276870 w 1004838"/>
                <a:gd name="connsiteY35" fmla="*/ 798990 h 905522"/>
                <a:gd name="connsiteX36" fmla="*/ 267992 w 1004838"/>
                <a:gd name="connsiteY36" fmla="*/ 763479 h 905522"/>
                <a:gd name="connsiteX37" fmla="*/ 223604 w 1004838"/>
                <a:gd name="connsiteY37" fmla="*/ 692458 h 905522"/>
                <a:gd name="connsiteX38" fmla="*/ 196971 w 1004838"/>
                <a:gd name="connsiteY38" fmla="*/ 639192 h 905522"/>
                <a:gd name="connsiteX39" fmla="*/ 152582 w 1004838"/>
                <a:gd name="connsiteY39" fmla="*/ 559293 h 905522"/>
                <a:gd name="connsiteX40" fmla="*/ 143705 w 1004838"/>
                <a:gd name="connsiteY40" fmla="*/ 506027 h 905522"/>
                <a:gd name="connsiteX41" fmla="*/ 134827 w 1004838"/>
                <a:gd name="connsiteY41" fmla="*/ 461639 h 905522"/>
                <a:gd name="connsiteX42" fmla="*/ 108194 w 1004838"/>
                <a:gd name="connsiteY42" fmla="*/ 426128 h 905522"/>
                <a:gd name="connsiteX43" fmla="*/ 63805 w 1004838"/>
                <a:gd name="connsiteY43" fmla="*/ 363984 h 905522"/>
                <a:gd name="connsiteX44" fmla="*/ 1662 w 1004838"/>
                <a:gd name="connsiteY44" fmla="*/ 319596 h 905522"/>
                <a:gd name="connsiteX0" fmla="*/ 1662 w 1004838"/>
                <a:gd name="connsiteY0" fmla="*/ 319596 h 888510"/>
                <a:gd name="connsiteX1" fmla="*/ 134827 w 1004838"/>
                <a:gd name="connsiteY1" fmla="*/ 292963 h 888510"/>
                <a:gd name="connsiteX2" fmla="*/ 170338 w 1004838"/>
                <a:gd name="connsiteY2" fmla="*/ 266330 h 888510"/>
                <a:gd name="connsiteX3" fmla="*/ 196971 w 1004838"/>
                <a:gd name="connsiteY3" fmla="*/ 248575 h 888510"/>
                <a:gd name="connsiteX4" fmla="*/ 241359 w 1004838"/>
                <a:gd name="connsiteY4" fmla="*/ 221942 h 888510"/>
                <a:gd name="connsiteX5" fmla="*/ 312380 w 1004838"/>
                <a:gd name="connsiteY5" fmla="*/ 204186 h 888510"/>
                <a:gd name="connsiteX6" fmla="*/ 330136 w 1004838"/>
                <a:gd name="connsiteY6" fmla="*/ 186431 h 888510"/>
                <a:gd name="connsiteX7" fmla="*/ 347891 w 1004838"/>
                <a:gd name="connsiteY7" fmla="*/ 159798 h 888510"/>
                <a:gd name="connsiteX8" fmla="*/ 374524 w 1004838"/>
                <a:gd name="connsiteY8" fmla="*/ 142043 h 888510"/>
                <a:gd name="connsiteX9" fmla="*/ 410035 w 1004838"/>
                <a:gd name="connsiteY9" fmla="*/ 88777 h 888510"/>
                <a:gd name="connsiteX10" fmla="*/ 427790 w 1004838"/>
                <a:gd name="connsiteY10" fmla="*/ 71021 h 888510"/>
                <a:gd name="connsiteX11" fmla="*/ 463301 w 1004838"/>
                <a:gd name="connsiteY11" fmla="*/ 62144 h 888510"/>
                <a:gd name="connsiteX12" fmla="*/ 507689 w 1004838"/>
                <a:gd name="connsiteY12" fmla="*/ 44388 h 888510"/>
                <a:gd name="connsiteX13" fmla="*/ 552077 w 1004838"/>
                <a:gd name="connsiteY13" fmla="*/ 35511 h 888510"/>
                <a:gd name="connsiteX14" fmla="*/ 649732 w 1004838"/>
                <a:gd name="connsiteY14" fmla="*/ 0 h 888510"/>
                <a:gd name="connsiteX15" fmla="*/ 827285 w 1004838"/>
                <a:gd name="connsiteY15" fmla="*/ 26633 h 888510"/>
                <a:gd name="connsiteX16" fmla="*/ 880551 w 1004838"/>
                <a:gd name="connsiteY16" fmla="*/ 88777 h 888510"/>
                <a:gd name="connsiteX17" fmla="*/ 978205 w 1004838"/>
                <a:gd name="connsiteY17" fmla="*/ 195309 h 888510"/>
                <a:gd name="connsiteX18" fmla="*/ 987083 w 1004838"/>
                <a:gd name="connsiteY18" fmla="*/ 337351 h 888510"/>
                <a:gd name="connsiteX19" fmla="*/ 1004838 w 1004838"/>
                <a:gd name="connsiteY19" fmla="*/ 443883 h 888510"/>
                <a:gd name="connsiteX20" fmla="*/ 978205 w 1004838"/>
                <a:gd name="connsiteY20" fmla="*/ 621437 h 888510"/>
                <a:gd name="connsiteX21" fmla="*/ 960450 w 1004838"/>
                <a:gd name="connsiteY21" fmla="*/ 674703 h 888510"/>
                <a:gd name="connsiteX22" fmla="*/ 951572 w 1004838"/>
                <a:gd name="connsiteY22" fmla="*/ 701336 h 888510"/>
                <a:gd name="connsiteX23" fmla="*/ 916062 w 1004838"/>
                <a:gd name="connsiteY23" fmla="*/ 745724 h 888510"/>
                <a:gd name="connsiteX24" fmla="*/ 871673 w 1004838"/>
                <a:gd name="connsiteY24" fmla="*/ 798990 h 888510"/>
                <a:gd name="connsiteX25" fmla="*/ 818407 w 1004838"/>
                <a:gd name="connsiteY25" fmla="*/ 834501 h 888510"/>
                <a:gd name="connsiteX26" fmla="*/ 756264 w 1004838"/>
                <a:gd name="connsiteY26" fmla="*/ 843379 h 888510"/>
                <a:gd name="connsiteX27" fmla="*/ 729631 w 1004838"/>
                <a:gd name="connsiteY27" fmla="*/ 861134 h 888510"/>
                <a:gd name="connsiteX28" fmla="*/ 676365 w 1004838"/>
                <a:gd name="connsiteY28" fmla="*/ 870012 h 888510"/>
                <a:gd name="connsiteX29" fmla="*/ 631976 w 1004838"/>
                <a:gd name="connsiteY29" fmla="*/ 878889 h 888510"/>
                <a:gd name="connsiteX30" fmla="*/ 556681 w 1004838"/>
                <a:gd name="connsiteY30" fmla="*/ 839393 h 888510"/>
                <a:gd name="connsiteX31" fmla="*/ 401157 w 1004838"/>
                <a:gd name="connsiteY31" fmla="*/ 887767 h 888510"/>
                <a:gd name="connsiteX32" fmla="*/ 347891 w 1004838"/>
                <a:gd name="connsiteY32" fmla="*/ 870012 h 888510"/>
                <a:gd name="connsiteX33" fmla="*/ 330136 w 1004838"/>
                <a:gd name="connsiteY33" fmla="*/ 852256 h 888510"/>
                <a:gd name="connsiteX34" fmla="*/ 312380 w 1004838"/>
                <a:gd name="connsiteY34" fmla="*/ 825623 h 888510"/>
                <a:gd name="connsiteX35" fmla="*/ 276870 w 1004838"/>
                <a:gd name="connsiteY35" fmla="*/ 798990 h 888510"/>
                <a:gd name="connsiteX36" fmla="*/ 267992 w 1004838"/>
                <a:gd name="connsiteY36" fmla="*/ 763479 h 888510"/>
                <a:gd name="connsiteX37" fmla="*/ 223604 w 1004838"/>
                <a:gd name="connsiteY37" fmla="*/ 692458 h 888510"/>
                <a:gd name="connsiteX38" fmla="*/ 196971 w 1004838"/>
                <a:gd name="connsiteY38" fmla="*/ 639192 h 888510"/>
                <a:gd name="connsiteX39" fmla="*/ 152582 w 1004838"/>
                <a:gd name="connsiteY39" fmla="*/ 559293 h 888510"/>
                <a:gd name="connsiteX40" fmla="*/ 143705 w 1004838"/>
                <a:gd name="connsiteY40" fmla="*/ 506027 h 888510"/>
                <a:gd name="connsiteX41" fmla="*/ 134827 w 1004838"/>
                <a:gd name="connsiteY41" fmla="*/ 461639 h 888510"/>
                <a:gd name="connsiteX42" fmla="*/ 108194 w 1004838"/>
                <a:gd name="connsiteY42" fmla="*/ 426128 h 888510"/>
                <a:gd name="connsiteX43" fmla="*/ 63805 w 1004838"/>
                <a:gd name="connsiteY43" fmla="*/ 363984 h 888510"/>
                <a:gd name="connsiteX44" fmla="*/ 1662 w 1004838"/>
                <a:gd name="connsiteY44" fmla="*/ 319596 h 888510"/>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30136 w 1004838"/>
                <a:gd name="connsiteY33" fmla="*/ 852256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03724 w 1004838"/>
                <a:gd name="connsiteY25" fmla="*/ 82448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04838" h="880197">
                  <a:moveTo>
                    <a:pt x="1662" y="319596"/>
                  </a:moveTo>
                  <a:cubicBezTo>
                    <a:pt x="13499" y="307759"/>
                    <a:pt x="74041" y="313226"/>
                    <a:pt x="134827" y="292963"/>
                  </a:cubicBezTo>
                  <a:cubicBezTo>
                    <a:pt x="146664" y="284085"/>
                    <a:pt x="158298" y="274930"/>
                    <a:pt x="170338" y="266330"/>
                  </a:cubicBezTo>
                  <a:cubicBezTo>
                    <a:pt x="179020" y="260128"/>
                    <a:pt x="188640" y="255240"/>
                    <a:pt x="196971" y="248575"/>
                  </a:cubicBezTo>
                  <a:cubicBezTo>
                    <a:pt x="227036" y="224522"/>
                    <a:pt x="200420" y="233107"/>
                    <a:pt x="241359" y="221942"/>
                  </a:cubicBezTo>
                  <a:cubicBezTo>
                    <a:pt x="264901" y="215521"/>
                    <a:pt x="312380" y="204186"/>
                    <a:pt x="312380" y="204186"/>
                  </a:cubicBezTo>
                  <a:cubicBezTo>
                    <a:pt x="318299" y="198268"/>
                    <a:pt x="324907" y="192967"/>
                    <a:pt x="330136" y="186431"/>
                  </a:cubicBezTo>
                  <a:cubicBezTo>
                    <a:pt x="336801" y="178100"/>
                    <a:pt x="340346" y="167343"/>
                    <a:pt x="347891" y="159798"/>
                  </a:cubicBezTo>
                  <a:cubicBezTo>
                    <a:pt x="355436" y="152253"/>
                    <a:pt x="365646" y="147961"/>
                    <a:pt x="374524" y="142043"/>
                  </a:cubicBezTo>
                  <a:cubicBezTo>
                    <a:pt x="386361" y="124288"/>
                    <a:pt x="394946" y="103867"/>
                    <a:pt x="410035" y="88777"/>
                  </a:cubicBezTo>
                  <a:cubicBezTo>
                    <a:pt x="415953" y="82858"/>
                    <a:pt x="420304" y="74764"/>
                    <a:pt x="427790" y="71021"/>
                  </a:cubicBezTo>
                  <a:cubicBezTo>
                    <a:pt x="438703" y="65564"/>
                    <a:pt x="451726" y="66002"/>
                    <a:pt x="463301" y="62144"/>
                  </a:cubicBezTo>
                  <a:cubicBezTo>
                    <a:pt x="478419" y="57105"/>
                    <a:pt x="492425" y="48967"/>
                    <a:pt x="507689" y="44388"/>
                  </a:cubicBezTo>
                  <a:cubicBezTo>
                    <a:pt x="522142" y="40052"/>
                    <a:pt x="537520" y="39481"/>
                    <a:pt x="552077" y="35511"/>
                  </a:cubicBezTo>
                  <a:cubicBezTo>
                    <a:pt x="587887" y="25744"/>
                    <a:pt x="615702" y="13612"/>
                    <a:pt x="649732" y="0"/>
                  </a:cubicBezTo>
                  <a:cubicBezTo>
                    <a:pt x="708916" y="8878"/>
                    <a:pt x="771428" y="5149"/>
                    <a:pt x="827285" y="26633"/>
                  </a:cubicBezTo>
                  <a:cubicBezTo>
                    <a:pt x="852749" y="36427"/>
                    <a:pt x="863347" y="67602"/>
                    <a:pt x="880551" y="88777"/>
                  </a:cubicBezTo>
                  <a:cubicBezTo>
                    <a:pt x="959919" y="186460"/>
                    <a:pt x="912133" y="145754"/>
                    <a:pt x="978205" y="195309"/>
                  </a:cubicBezTo>
                  <a:cubicBezTo>
                    <a:pt x="981164" y="242656"/>
                    <a:pt x="982973" y="290090"/>
                    <a:pt x="987083" y="337351"/>
                  </a:cubicBezTo>
                  <a:cubicBezTo>
                    <a:pt x="990471" y="376309"/>
                    <a:pt x="997355" y="406467"/>
                    <a:pt x="1004838" y="443883"/>
                  </a:cubicBezTo>
                  <a:cubicBezTo>
                    <a:pt x="995610" y="563852"/>
                    <a:pt x="1005834" y="531642"/>
                    <a:pt x="978205" y="621437"/>
                  </a:cubicBezTo>
                  <a:cubicBezTo>
                    <a:pt x="972701" y="639325"/>
                    <a:pt x="966368" y="656948"/>
                    <a:pt x="960450" y="674703"/>
                  </a:cubicBezTo>
                  <a:cubicBezTo>
                    <a:pt x="957491" y="683581"/>
                    <a:pt x="961825" y="691169"/>
                    <a:pt x="951572" y="701336"/>
                  </a:cubicBezTo>
                  <a:cubicBezTo>
                    <a:pt x="941319" y="711503"/>
                    <a:pt x="917959" y="721097"/>
                    <a:pt x="898931" y="735703"/>
                  </a:cubicBezTo>
                  <a:cubicBezTo>
                    <a:pt x="879903" y="750309"/>
                    <a:pt x="853274" y="774174"/>
                    <a:pt x="837406" y="788970"/>
                  </a:cubicBezTo>
                  <a:cubicBezTo>
                    <a:pt x="821538" y="803766"/>
                    <a:pt x="824849" y="821463"/>
                    <a:pt x="803724" y="824481"/>
                  </a:cubicBezTo>
                  <a:lnTo>
                    <a:pt x="756264" y="843379"/>
                  </a:lnTo>
                  <a:cubicBezTo>
                    <a:pt x="747386" y="849297"/>
                    <a:pt x="739753" y="857760"/>
                    <a:pt x="729631" y="861134"/>
                  </a:cubicBezTo>
                  <a:cubicBezTo>
                    <a:pt x="712554" y="866826"/>
                    <a:pt x="694075" y="866792"/>
                    <a:pt x="676365" y="870012"/>
                  </a:cubicBezTo>
                  <a:cubicBezTo>
                    <a:pt x="661519" y="872711"/>
                    <a:pt x="651923" y="883992"/>
                    <a:pt x="631976" y="878889"/>
                  </a:cubicBezTo>
                  <a:cubicBezTo>
                    <a:pt x="612029" y="873786"/>
                    <a:pt x="582717" y="822036"/>
                    <a:pt x="556681" y="839393"/>
                  </a:cubicBezTo>
                  <a:cubicBezTo>
                    <a:pt x="526122" y="837042"/>
                    <a:pt x="491842" y="796162"/>
                    <a:pt x="472137" y="783564"/>
                  </a:cubicBezTo>
                  <a:cubicBezTo>
                    <a:pt x="452432" y="770966"/>
                    <a:pt x="451103" y="770727"/>
                    <a:pt x="438450" y="763807"/>
                  </a:cubicBezTo>
                  <a:cubicBezTo>
                    <a:pt x="425797" y="756887"/>
                    <a:pt x="410705" y="749106"/>
                    <a:pt x="396220" y="742041"/>
                  </a:cubicBezTo>
                  <a:cubicBezTo>
                    <a:pt x="381735" y="734976"/>
                    <a:pt x="365723" y="729964"/>
                    <a:pt x="351542" y="721420"/>
                  </a:cubicBezTo>
                  <a:cubicBezTo>
                    <a:pt x="337361" y="712877"/>
                    <a:pt x="322972" y="699658"/>
                    <a:pt x="311135" y="690780"/>
                  </a:cubicBezTo>
                  <a:cubicBezTo>
                    <a:pt x="308176" y="678943"/>
                    <a:pt x="293187" y="670018"/>
                    <a:pt x="282678" y="661280"/>
                  </a:cubicBezTo>
                  <a:cubicBezTo>
                    <a:pt x="272169" y="652542"/>
                    <a:pt x="259508" y="650050"/>
                    <a:pt x="248079" y="638353"/>
                  </a:cubicBezTo>
                  <a:cubicBezTo>
                    <a:pt x="236650" y="626656"/>
                    <a:pt x="237050" y="625518"/>
                    <a:pt x="214104" y="591099"/>
                  </a:cubicBezTo>
                  <a:cubicBezTo>
                    <a:pt x="185970" y="478566"/>
                    <a:pt x="164315" y="573472"/>
                    <a:pt x="152582" y="559293"/>
                  </a:cubicBezTo>
                  <a:cubicBezTo>
                    <a:pt x="140849" y="545114"/>
                    <a:pt x="146925" y="523737"/>
                    <a:pt x="143705" y="506027"/>
                  </a:cubicBezTo>
                  <a:cubicBezTo>
                    <a:pt x="141006" y="491181"/>
                    <a:pt x="140955" y="475428"/>
                    <a:pt x="134827" y="461639"/>
                  </a:cubicBezTo>
                  <a:cubicBezTo>
                    <a:pt x="128818" y="448118"/>
                    <a:pt x="117072" y="437965"/>
                    <a:pt x="108194" y="426128"/>
                  </a:cubicBezTo>
                  <a:cubicBezTo>
                    <a:pt x="87479" y="363984"/>
                    <a:pt x="108193" y="378781"/>
                    <a:pt x="63805" y="363984"/>
                  </a:cubicBezTo>
                  <a:cubicBezTo>
                    <a:pt x="44408" y="334889"/>
                    <a:pt x="-10175" y="331433"/>
                    <a:pt x="1662" y="3195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err="1">
                <a:ln>
                  <a:noFill/>
                </a:ln>
                <a:solidFill>
                  <a:prstClr val="white"/>
                </a:solidFill>
                <a:effectLst/>
                <a:uLnTx/>
                <a:uFillTx/>
                <a:latin typeface="Segoe UI"/>
                <a:ea typeface="+mn-ea"/>
                <a:cs typeface="+mn-cs"/>
              </a:endParaRPr>
            </a:p>
          </p:txBody>
        </p:sp>
        <p:pic>
          <p:nvPicPr>
            <p:cNvPr id="17" name="Picture 16">
              <a:extLst>
                <a:ext uri="{FF2B5EF4-FFF2-40B4-BE49-F238E27FC236}">
                  <a16:creationId xmlns:a16="http://schemas.microsoft.com/office/drawing/2014/main" id="{69430AB2-CA5F-486E-BFC0-798337ED8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93190" y="-113543"/>
              <a:ext cx="7304300" cy="6994525"/>
            </a:xfrm>
            <a:prstGeom prst="rect">
              <a:avLst/>
            </a:prstGeom>
          </p:spPr>
        </p:pic>
      </p:grpSp>
      <p:sp>
        <p:nvSpPr>
          <p:cNvPr id="16" name="Rectangle 15">
            <a:extLst>
              <a:ext uri="{FF2B5EF4-FFF2-40B4-BE49-F238E27FC236}">
                <a16:creationId xmlns:a16="http://schemas.microsoft.com/office/drawing/2014/main" id="{B6F2D20C-90D5-4B68-916A-2B11114AFECD}"/>
              </a:ext>
            </a:extLst>
          </p:cNvPr>
          <p:cNvSpPr/>
          <p:nvPr userDrawn="1"/>
        </p:nvSpPr>
        <p:spPr>
          <a:xfrm rot="1979419">
            <a:off x="10061560" y="1533230"/>
            <a:ext cx="180074" cy="49797"/>
          </a:xfrm>
          <a:prstGeom prst="rect">
            <a:avLst/>
          </a:prstGeom>
          <a:solidFill>
            <a:srgbClr val="19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13" name="Freeform 15">
            <a:extLst>
              <a:ext uri="{FF2B5EF4-FFF2-40B4-BE49-F238E27FC236}">
                <a16:creationId xmlns:a16="http://schemas.microsoft.com/office/drawing/2014/main" id="{A4E51C64-93D0-4780-B3C0-232099B41294}"/>
              </a:ext>
            </a:extLst>
          </p:cNvPr>
          <p:cNvSpPr>
            <a:spLocks noChangeAspect="1" noEditPoints="1"/>
          </p:cNvSpPr>
          <p:nvPr userDrawn="1"/>
        </p:nvSpPr>
        <p:spPr bwMode="black">
          <a:xfrm>
            <a:off x="435492" y="6073351"/>
            <a:ext cx="1393651" cy="310896"/>
          </a:xfrm>
          <a:custGeom>
            <a:avLst/>
            <a:gdLst>
              <a:gd name="T0" fmla="*/ 115 w 526"/>
              <a:gd name="T1" fmla="*/ 56 h 115"/>
              <a:gd name="T2" fmla="*/ 49 w 526"/>
              <a:gd name="T3" fmla="*/ 56 h 115"/>
              <a:gd name="T4" fmla="*/ 0 w 526"/>
              <a:gd name="T5" fmla="*/ 56 h 115"/>
              <a:gd name="T6" fmla="*/ 0 w 526"/>
              <a:gd name="T7" fmla="*/ 59 h 115"/>
              <a:gd name="T8" fmla="*/ 49 w 526"/>
              <a:gd name="T9" fmla="*/ 59 h 115"/>
              <a:gd name="T10" fmla="*/ 115 w 526"/>
              <a:gd name="T11" fmla="*/ 115 h 115"/>
              <a:gd name="T12" fmla="*/ 231 w 526"/>
              <a:gd name="T13" fmla="*/ 23 h 115"/>
              <a:gd name="T14" fmla="*/ 215 w 526"/>
              <a:gd name="T15" fmla="*/ 83 h 115"/>
              <a:gd name="T16" fmla="*/ 192 w 526"/>
              <a:gd name="T17" fmla="*/ 23 h 115"/>
              <a:gd name="T18" fmla="*/ 175 w 526"/>
              <a:gd name="T19" fmla="*/ 83 h 115"/>
              <a:gd name="T20" fmla="*/ 150 w 526"/>
              <a:gd name="T21" fmla="*/ 23 h 115"/>
              <a:gd name="T22" fmla="*/ 194 w 526"/>
              <a:gd name="T23" fmla="*/ 42 h 115"/>
              <a:gd name="T24" fmla="*/ 196 w 526"/>
              <a:gd name="T25" fmla="*/ 42 h 115"/>
              <a:gd name="T26" fmla="*/ 240 w 526"/>
              <a:gd name="T27" fmla="*/ 23 h 115"/>
              <a:gd name="T28" fmla="*/ 250 w 526"/>
              <a:gd name="T29" fmla="*/ 22 h 115"/>
              <a:gd name="T30" fmla="*/ 246 w 526"/>
              <a:gd name="T31" fmla="*/ 31 h 115"/>
              <a:gd name="T32" fmla="*/ 255 w 526"/>
              <a:gd name="T33" fmla="*/ 27 h 115"/>
              <a:gd name="T34" fmla="*/ 246 w 526"/>
              <a:gd name="T35" fmla="*/ 43 h 115"/>
              <a:gd name="T36" fmla="*/ 254 w 526"/>
              <a:gd name="T37" fmla="*/ 43 h 115"/>
              <a:gd name="T38" fmla="*/ 290 w 526"/>
              <a:gd name="T39" fmla="*/ 42 h 115"/>
              <a:gd name="T40" fmla="*/ 274 w 526"/>
              <a:gd name="T41" fmla="*/ 43 h 115"/>
              <a:gd name="T42" fmla="*/ 274 w 526"/>
              <a:gd name="T43" fmla="*/ 92 h 115"/>
              <a:gd name="T44" fmla="*/ 287 w 526"/>
              <a:gd name="T45" fmla="*/ 49 h 115"/>
              <a:gd name="T46" fmla="*/ 307 w 526"/>
              <a:gd name="T47" fmla="*/ 92 h 115"/>
              <a:gd name="T48" fmla="*/ 354 w 526"/>
              <a:gd name="T49" fmla="*/ 19 h 115"/>
              <a:gd name="T50" fmla="*/ 339 w 526"/>
              <a:gd name="T51" fmla="*/ 42 h 115"/>
              <a:gd name="T52" fmla="*/ 322 w 526"/>
              <a:gd name="T53" fmla="*/ 87 h 115"/>
              <a:gd name="T54" fmla="*/ 354 w 526"/>
              <a:gd name="T55" fmla="*/ 84 h 115"/>
              <a:gd name="T56" fmla="*/ 362 w 526"/>
              <a:gd name="T57" fmla="*/ 19 h 115"/>
              <a:gd name="T58" fmla="*/ 328 w 526"/>
              <a:gd name="T59" fmla="*/ 82 h 115"/>
              <a:gd name="T60" fmla="*/ 340 w 526"/>
              <a:gd name="T61" fmla="*/ 49 h 115"/>
              <a:gd name="T62" fmla="*/ 354 w 526"/>
              <a:gd name="T63" fmla="*/ 70 h 115"/>
              <a:gd name="T64" fmla="*/ 396 w 526"/>
              <a:gd name="T65" fmla="*/ 42 h 115"/>
              <a:gd name="T66" fmla="*/ 378 w 526"/>
              <a:gd name="T67" fmla="*/ 87 h 115"/>
              <a:gd name="T68" fmla="*/ 420 w 526"/>
              <a:gd name="T69" fmla="*/ 68 h 115"/>
              <a:gd name="T70" fmla="*/ 396 w 526"/>
              <a:gd name="T71" fmla="*/ 87 h 115"/>
              <a:gd name="T72" fmla="*/ 384 w 526"/>
              <a:gd name="T73" fmla="*/ 54 h 115"/>
              <a:gd name="T74" fmla="*/ 412 w 526"/>
              <a:gd name="T75" fmla="*/ 68 h 115"/>
              <a:gd name="T76" fmla="*/ 474 w 526"/>
              <a:gd name="T77" fmla="*/ 80 h 115"/>
              <a:gd name="T78" fmla="*/ 472 w 526"/>
              <a:gd name="T79" fmla="*/ 80 h 115"/>
              <a:gd name="T80" fmla="*/ 443 w 526"/>
              <a:gd name="T81" fmla="*/ 80 h 115"/>
              <a:gd name="T82" fmla="*/ 441 w 526"/>
              <a:gd name="T83" fmla="*/ 80 h 115"/>
              <a:gd name="T84" fmla="*/ 438 w 526"/>
              <a:gd name="T85" fmla="*/ 92 h 115"/>
              <a:gd name="T86" fmla="*/ 458 w 526"/>
              <a:gd name="T87" fmla="*/ 53 h 115"/>
              <a:gd name="T88" fmla="*/ 469 w 526"/>
              <a:gd name="T89" fmla="*/ 92 h 115"/>
              <a:gd name="T90" fmla="*/ 484 w 526"/>
              <a:gd name="T91" fmla="*/ 43 h 115"/>
              <a:gd name="T92" fmla="*/ 505 w 526"/>
              <a:gd name="T93" fmla="*/ 60 h 115"/>
              <a:gd name="T94" fmla="*/ 512 w 526"/>
              <a:gd name="T95" fmla="*/ 49 h 115"/>
              <a:gd name="T96" fmla="*/ 513 w 526"/>
              <a:gd name="T97" fmla="*/ 42 h 115"/>
              <a:gd name="T98" fmla="*/ 498 w 526"/>
              <a:gd name="T99" fmla="*/ 65 h 115"/>
              <a:gd name="T100" fmla="*/ 517 w 526"/>
              <a:gd name="T101" fmla="*/ 80 h 115"/>
              <a:gd name="T102" fmla="*/ 495 w 526"/>
              <a:gd name="T103" fmla="*/ 91 h 115"/>
              <a:gd name="T104" fmla="*/ 526 w 526"/>
              <a:gd name="T105"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6" h="115">
                <a:moveTo>
                  <a:pt x="52" y="9"/>
                </a:moveTo>
                <a:cubicBezTo>
                  <a:pt x="115" y="0"/>
                  <a:pt x="115" y="0"/>
                  <a:pt x="115" y="0"/>
                </a:cubicBezTo>
                <a:cubicBezTo>
                  <a:pt x="115" y="56"/>
                  <a:pt x="115" y="56"/>
                  <a:pt x="115" y="56"/>
                </a:cubicBezTo>
                <a:cubicBezTo>
                  <a:pt x="52" y="56"/>
                  <a:pt x="52" y="56"/>
                  <a:pt x="52" y="56"/>
                </a:cubicBezTo>
                <a:lnTo>
                  <a:pt x="52" y="9"/>
                </a:lnTo>
                <a:close/>
                <a:moveTo>
                  <a:pt x="49" y="56"/>
                </a:moveTo>
                <a:cubicBezTo>
                  <a:pt x="49" y="9"/>
                  <a:pt x="49" y="9"/>
                  <a:pt x="49" y="9"/>
                </a:cubicBezTo>
                <a:cubicBezTo>
                  <a:pt x="0" y="16"/>
                  <a:pt x="0" y="16"/>
                  <a:pt x="0" y="16"/>
                </a:cubicBezTo>
                <a:cubicBezTo>
                  <a:pt x="0" y="56"/>
                  <a:pt x="0" y="56"/>
                  <a:pt x="0" y="56"/>
                </a:cubicBezTo>
                <a:lnTo>
                  <a:pt x="49" y="56"/>
                </a:lnTo>
                <a:close/>
                <a:moveTo>
                  <a:pt x="49" y="59"/>
                </a:moveTo>
                <a:cubicBezTo>
                  <a:pt x="0" y="59"/>
                  <a:pt x="0" y="59"/>
                  <a:pt x="0" y="59"/>
                </a:cubicBezTo>
                <a:cubicBezTo>
                  <a:pt x="0" y="99"/>
                  <a:pt x="0" y="99"/>
                  <a:pt x="0" y="99"/>
                </a:cubicBezTo>
                <a:cubicBezTo>
                  <a:pt x="49" y="106"/>
                  <a:pt x="49" y="106"/>
                  <a:pt x="49" y="106"/>
                </a:cubicBezTo>
                <a:lnTo>
                  <a:pt x="49" y="59"/>
                </a:lnTo>
                <a:close/>
                <a:moveTo>
                  <a:pt x="52" y="59"/>
                </a:moveTo>
                <a:cubicBezTo>
                  <a:pt x="52" y="106"/>
                  <a:pt x="52" y="106"/>
                  <a:pt x="52" y="106"/>
                </a:cubicBezTo>
                <a:cubicBezTo>
                  <a:pt x="115" y="115"/>
                  <a:pt x="115" y="115"/>
                  <a:pt x="115" y="115"/>
                </a:cubicBezTo>
                <a:cubicBezTo>
                  <a:pt x="115" y="59"/>
                  <a:pt x="115" y="59"/>
                  <a:pt x="115" y="59"/>
                </a:cubicBezTo>
                <a:lnTo>
                  <a:pt x="52" y="59"/>
                </a:lnTo>
                <a:close/>
                <a:moveTo>
                  <a:pt x="231" y="23"/>
                </a:moveTo>
                <a:cubicBezTo>
                  <a:pt x="217" y="76"/>
                  <a:pt x="217" y="76"/>
                  <a:pt x="217" y="76"/>
                </a:cubicBezTo>
                <a:cubicBezTo>
                  <a:pt x="216" y="79"/>
                  <a:pt x="215" y="81"/>
                  <a:pt x="215" y="83"/>
                </a:cubicBezTo>
                <a:cubicBezTo>
                  <a:pt x="215" y="83"/>
                  <a:pt x="215" y="83"/>
                  <a:pt x="215" y="83"/>
                </a:cubicBezTo>
                <a:cubicBezTo>
                  <a:pt x="215" y="81"/>
                  <a:pt x="215" y="79"/>
                  <a:pt x="214" y="77"/>
                </a:cubicBezTo>
                <a:cubicBezTo>
                  <a:pt x="199" y="23"/>
                  <a:pt x="199" y="23"/>
                  <a:pt x="199" y="23"/>
                </a:cubicBezTo>
                <a:cubicBezTo>
                  <a:pt x="192" y="23"/>
                  <a:pt x="192" y="23"/>
                  <a:pt x="192" y="23"/>
                </a:cubicBezTo>
                <a:cubicBezTo>
                  <a:pt x="176" y="76"/>
                  <a:pt x="176" y="76"/>
                  <a:pt x="176" y="76"/>
                </a:cubicBezTo>
                <a:cubicBezTo>
                  <a:pt x="175" y="79"/>
                  <a:pt x="175" y="81"/>
                  <a:pt x="175" y="83"/>
                </a:cubicBezTo>
                <a:cubicBezTo>
                  <a:pt x="175" y="83"/>
                  <a:pt x="175" y="83"/>
                  <a:pt x="175" y="83"/>
                </a:cubicBezTo>
                <a:cubicBezTo>
                  <a:pt x="174" y="81"/>
                  <a:pt x="174" y="79"/>
                  <a:pt x="173" y="76"/>
                </a:cubicBezTo>
                <a:cubicBezTo>
                  <a:pt x="159" y="23"/>
                  <a:pt x="159" y="23"/>
                  <a:pt x="159" y="23"/>
                </a:cubicBezTo>
                <a:cubicBezTo>
                  <a:pt x="150" y="23"/>
                  <a:pt x="150" y="23"/>
                  <a:pt x="150" y="23"/>
                </a:cubicBezTo>
                <a:cubicBezTo>
                  <a:pt x="170" y="92"/>
                  <a:pt x="170" y="92"/>
                  <a:pt x="170" y="92"/>
                </a:cubicBezTo>
                <a:cubicBezTo>
                  <a:pt x="179" y="92"/>
                  <a:pt x="179" y="92"/>
                  <a:pt x="179" y="92"/>
                </a:cubicBezTo>
                <a:cubicBezTo>
                  <a:pt x="194" y="42"/>
                  <a:pt x="194" y="42"/>
                  <a:pt x="194" y="42"/>
                </a:cubicBezTo>
                <a:cubicBezTo>
                  <a:pt x="194" y="40"/>
                  <a:pt x="195" y="37"/>
                  <a:pt x="195" y="35"/>
                </a:cubicBezTo>
                <a:cubicBezTo>
                  <a:pt x="195" y="35"/>
                  <a:pt x="195" y="35"/>
                  <a:pt x="195" y="35"/>
                </a:cubicBezTo>
                <a:cubicBezTo>
                  <a:pt x="195" y="38"/>
                  <a:pt x="196" y="40"/>
                  <a:pt x="196" y="42"/>
                </a:cubicBezTo>
                <a:cubicBezTo>
                  <a:pt x="210" y="92"/>
                  <a:pt x="210" y="92"/>
                  <a:pt x="210" y="92"/>
                </a:cubicBezTo>
                <a:cubicBezTo>
                  <a:pt x="220" y="92"/>
                  <a:pt x="220" y="92"/>
                  <a:pt x="220" y="92"/>
                </a:cubicBezTo>
                <a:cubicBezTo>
                  <a:pt x="240" y="23"/>
                  <a:pt x="240" y="23"/>
                  <a:pt x="240" y="23"/>
                </a:cubicBezTo>
                <a:lnTo>
                  <a:pt x="231" y="23"/>
                </a:lnTo>
                <a:close/>
                <a:moveTo>
                  <a:pt x="254" y="23"/>
                </a:moveTo>
                <a:cubicBezTo>
                  <a:pt x="253" y="22"/>
                  <a:pt x="251" y="22"/>
                  <a:pt x="250" y="22"/>
                </a:cubicBezTo>
                <a:cubicBezTo>
                  <a:pt x="248" y="22"/>
                  <a:pt x="247" y="22"/>
                  <a:pt x="246" y="23"/>
                </a:cubicBezTo>
                <a:cubicBezTo>
                  <a:pt x="245" y="24"/>
                  <a:pt x="245" y="25"/>
                  <a:pt x="245" y="27"/>
                </a:cubicBezTo>
                <a:cubicBezTo>
                  <a:pt x="245" y="28"/>
                  <a:pt x="245" y="30"/>
                  <a:pt x="246" y="31"/>
                </a:cubicBezTo>
                <a:cubicBezTo>
                  <a:pt x="247" y="31"/>
                  <a:pt x="249" y="32"/>
                  <a:pt x="250" y="32"/>
                </a:cubicBezTo>
                <a:cubicBezTo>
                  <a:pt x="251" y="32"/>
                  <a:pt x="253" y="31"/>
                  <a:pt x="254" y="30"/>
                </a:cubicBezTo>
                <a:cubicBezTo>
                  <a:pt x="255" y="30"/>
                  <a:pt x="255" y="28"/>
                  <a:pt x="255" y="27"/>
                </a:cubicBezTo>
                <a:cubicBezTo>
                  <a:pt x="255" y="25"/>
                  <a:pt x="255" y="24"/>
                  <a:pt x="254" y="23"/>
                </a:cubicBezTo>
                <a:close/>
                <a:moveTo>
                  <a:pt x="254" y="43"/>
                </a:moveTo>
                <a:cubicBezTo>
                  <a:pt x="246" y="43"/>
                  <a:pt x="246" y="43"/>
                  <a:pt x="246" y="43"/>
                </a:cubicBezTo>
                <a:cubicBezTo>
                  <a:pt x="246" y="92"/>
                  <a:pt x="246" y="92"/>
                  <a:pt x="246" y="92"/>
                </a:cubicBezTo>
                <a:cubicBezTo>
                  <a:pt x="254" y="92"/>
                  <a:pt x="254" y="92"/>
                  <a:pt x="254" y="92"/>
                </a:cubicBezTo>
                <a:lnTo>
                  <a:pt x="254" y="43"/>
                </a:lnTo>
                <a:close/>
                <a:moveTo>
                  <a:pt x="307" y="62"/>
                </a:moveTo>
                <a:cubicBezTo>
                  <a:pt x="307" y="56"/>
                  <a:pt x="305" y="51"/>
                  <a:pt x="302" y="47"/>
                </a:cubicBezTo>
                <a:cubicBezTo>
                  <a:pt x="300" y="44"/>
                  <a:pt x="295" y="42"/>
                  <a:pt x="290" y="42"/>
                </a:cubicBezTo>
                <a:cubicBezTo>
                  <a:pt x="283" y="42"/>
                  <a:pt x="278" y="45"/>
                  <a:pt x="274" y="51"/>
                </a:cubicBezTo>
                <a:cubicBezTo>
                  <a:pt x="274" y="51"/>
                  <a:pt x="274" y="51"/>
                  <a:pt x="274" y="51"/>
                </a:cubicBezTo>
                <a:cubicBezTo>
                  <a:pt x="274" y="43"/>
                  <a:pt x="274" y="43"/>
                  <a:pt x="274" y="43"/>
                </a:cubicBezTo>
                <a:cubicBezTo>
                  <a:pt x="266" y="43"/>
                  <a:pt x="266" y="43"/>
                  <a:pt x="266" y="43"/>
                </a:cubicBezTo>
                <a:cubicBezTo>
                  <a:pt x="266" y="92"/>
                  <a:pt x="266" y="92"/>
                  <a:pt x="266" y="92"/>
                </a:cubicBezTo>
                <a:cubicBezTo>
                  <a:pt x="274" y="92"/>
                  <a:pt x="274" y="92"/>
                  <a:pt x="274" y="92"/>
                </a:cubicBezTo>
                <a:cubicBezTo>
                  <a:pt x="274" y="64"/>
                  <a:pt x="274" y="64"/>
                  <a:pt x="274" y="64"/>
                </a:cubicBezTo>
                <a:cubicBezTo>
                  <a:pt x="274" y="60"/>
                  <a:pt x="275" y="56"/>
                  <a:pt x="278" y="53"/>
                </a:cubicBezTo>
                <a:cubicBezTo>
                  <a:pt x="280" y="50"/>
                  <a:pt x="283" y="49"/>
                  <a:pt x="287" y="49"/>
                </a:cubicBezTo>
                <a:cubicBezTo>
                  <a:pt x="295" y="49"/>
                  <a:pt x="299" y="54"/>
                  <a:pt x="299" y="64"/>
                </a:cubicBezTo>
                <a:cubicBezTo>
                  <a:pt x="299" y="92"/>
                  <a:pt x="299" y="92"/>
                  <a:pt x="299" y="92"/>
                </a:cubicBezTo>
                <a:cubicBezTo>
                  <a:pt x="307" y="92"/>
                  <a:pt x="307" y="92"/>
                  <a:pt x="307" y="92"/>
                </a:cubicBezTo>
                <a:lnTo>
                  <a:pt x="307" y="62"/>
                </a:lnTo>
                <a:close/>
                <a:moveTo>
                  <a:pt x="362" y="19"/>
                </a:moveTo>
                <a:cubicBezTo>
                  <a:pt x="354" y="19"/>
                  <a:pt x="354" y="19"/>
                  <a:pt x="354" y="19"/>
                </a:cubicBezTo>
                <a:cubicBezTo>
                  <a:pt x="354" y="50"/>
                  <a:pt x="354" y="50"/>
                  <a:pt x="354" y="50"/>
                </a:cubicBezTo>
                <a:cubicBezTo>
                  <a:pt x="353" y="50"/>
                  <a:pt x="353" y="50"/>
                  <a:pt x="353" y="50"/>
                </a:cubicBezTo>
                <a:cubicBezTo>
                  <a:pt x="350" y="44"/>
                  <a:pt x="345" y="42"/>
                  <a:pt x="339" y="42"/>
                </a:cubicBezTo>
                <a:cubicBezTo>
                  <a:pt x="332" y="42"/>
                  <a:pt x="326" y="44"/>
                  <a:pt x="322" y="49"/>
                </a:cubicBezTo>
                <a:cubicBezTo>
                  <a:pt x="318" y="54"/>
                  <a:pt x="316" y="61"/>
                  <a:pt x="316" y="69"/>
                </a:cubicBezTo>
                <a:cubicBezTo>
                  <a:pt x="316" y="76"/>
                  <a:pt x="318" y="82"/>
                  <a:pt x="322" y="87"/>
                </a:cubicBezTo>
                <a:cubicBezTo>
                  <a:pt x="325" y="91"/>
                  <a:pt x="330" y="94"/>
                  <a:pt x="337" y="94"/>
                </a:cubicBezTo>
                <a:cubicBezTo>
                  <a:pt x="344" y="94"/>
                  <a:pt x="350" y="90"/>
                  <a:pt x="353" y="84"/>
                </a:cubicBezTo>
                <a:cubicBezTo>
                  <a:pt x="354" y="84"/>
                  <a:pt x="354" y="84"/>
                  <a:pt x="354" y="84"/>
                </a:cubicBezTo>
                <a:cubicBezTo>
                  <a:pt x="354" y="92"/>
                  <a:pt x="354" y="92"/>
                  <a:pt x="354" y="92"/>
                </a:cubicBezTo>
                <a:cubicBezTo>
                  <a:pt x="362" y="92"/>
                  <a:pt x="362" y="92"/>
                  <a:pt x="362" y="92"/>
                </a:cubicBezTo>
                <a:lnTo>
                  <a:pt x="362" y="19"/>
                </a:lnTo>
                <a:close/>
                <a:moveTo>
                  <a:pt x="349" y="82"/>
                </a:moveTo>
                <a:cubicBezTo>
                  <a:pt x="347" y="85"/>
                  <a:pt x="343" y="87"/>
                  <a:pt x="339" y="87"/>
                </a:cubicBezTo>
                <a:cubicBezTo>
                  <a:pt x="334" y="87"/>
                  <a:pt x="331" y="85"/>
                  <a:pt x="328" y="82"/>
                </a:cubicBezTo>
                <a:cubicBezTo>
                  <a:pt x="325" y="79"/>
                  <a:pt x="324" y="74"/>
                  <a:pt x="324" y="68"/>
                </a:cubicBezTo>
                <a:cubicBezTo>
                  <a:pt x="324" y="62"/>
                  <a:pt x="326" y="57"/>
                  <a:pt x="328" y="54"/>
                </a:cubicBezTo>
                <a:cubicBezTo>
                  <a:pt x="331" y="50"/>
                  <a:pt x="335" y="49"/>
                  <a:pt x="340" y="49"/>
                </a:cubicBezTo>
                <a:cubicBezTo>
                  <a:pt x="344" y="49"/>
                  <a:pt x="347" y="50"/>
                  <a:pt x="350" y="53"/>
                </a:cubicBezTo>
                <a:cubicBezTo>
                  <a:pt x="352" y="55"/>
                  <a:pt x="354" y="59"/>
                  <a:pt x="354" y="63"/>
                </a:cubicBezTo>
                <a:cubicBezTo>
                  <a:pt x="354" y="70"/>
                  <a:pt x="354" y="70"/>
                  <a:pt x="354" y="70"/>
                </a:cubicBezTo>
                <a:cubicBezTo>
                  <a:pt x="354" y="75"/>
                  <a:pt x="352" y="79"/>
                  <a:pt x="349" y="82"/>
                </a:cubicBezTo>
                <a:close/>
                <a:moveTo>
                  <a:pt x="414" y="49"/>
                </a:moveTo>
                <a:cubicBezTo>
                  <a:pt x="410" y="44"/>
                  <a:pt x="404" y="42"/>
                  <a:pt x="396" y="42"/>
                </a:cubicBezTo>
                <a:cubicBezTo>
                  <a:pt x="389" y="42"/>
                  <a:pt x="383" y="44"/>
                  <a:pt x="378" y="49"/>
                </a:cubicBezTo>
                <a:cubicBezTo>
                  <a:pt x="374" y="54"/>
                  <a:pt x="371" y="60"/>
                  <a:pt x="371" y="68"/>
                </a:cubicBezTo>
                <a:cubicBezTo>
                  <a:pt x="371" y="76"/>
                  <a:pt x="374" y="82"/>
                  <a:pt x="378" y="87"/>
                </a:cubicBezTo>
                <a:cubicBezTo>
                  <a:pt x="382" y="91"/>
                  <a:pt x="388" y="94"/>
                  <a:pt x="395" y="94"/>
                </a:cubicBezTo>
                <a:cubicBezTo>
                  <a:pt x="403" y="94"/>
                  <a:pt x="409" y="91"/>
                  <a:pt x="413" y="86"/>
                </a:cubicBezTo>
                <a:cubicBezTo>
                  <a:pt x="418" y="82"/>
                  <a:pt x="420" y="75"/>
                  <a:pt x="420" y="68"/>
                </a:cubicBezTo>
                <a:cubicBezTo>
                  <a:pt x="420" y="60"/>
                  <a:pt x="418" y="53"/>
                  <a:pt x="414" y="49"/>
                </a:cubicBezTo>
                <a:close/>
                <a:moveTo>
                  <a:pt x="408" y="82"/>
                </a:moveTo>
                <a:cubicBezTo>
                  <a:pt x="405" y="85"/>
                  <a:pt x="401" y="87"/>
                  <a:pt x="396" y="87"/>
                </a:cubicBezTo>
                <a:cubicBezTo>
                  <a:pt x="391" y="87"/>
                  <a:pt x="387" y="85"/>
                  <a:pt x="384" y="82"/>
                </a:cubicBezTo>
                <a:cubicBezTo>
                  <a:pt x="381" y="79"/>
                  <a:pt x="379" y="74"/>
                  <a:pt x="379" y="68"/>
                </a:cubicBezTo>
                <a:cubicBezTo>
                  <a:pt x="379" y="62"/>
                  <a:pt x="381" y="57"/>
                  <a:pt x="384" y="54"/>
                </a:cubicBezTo>
                <a:cubicBezTo>
                  <a:pt x="387" y="50"/>
                  <a:pt x="391" y="49"/>
                  <a:pt x="396" y="49"/>
                </a:cubicBezTo>
                <a:cubicBezTo>
                  <a:pt x="401" y="49"/>
                  <a:pt x="405" y="50"/>
                  <a:pt x="408" y="54"/>
                </a:cubicBezTo>
                <a:cubicBezTo>
                  <a:pt x="410" y="57"/>
                  <a:pt x="412" y="62"/>
                  <a:pt x="412" y="68"/>
                </a:cubicBezTo>
                <a:cubicBezTo>
                  <a:pt x="412" y="74"/>
                  <a:pt x="410" y="79"/>
                  <a:pt x="408" y="82"/>
                </a:cubicBezTo>
                <a:close/>
                <a:moveTo>
                  <a:pt x="484" y="43"/>
                </a:moveTo>
                <a:cubicBezTo>
                  <a:pt x="474" y="80"/>
                  <a:pt x="474" y="80"/>
                  <a:pt x="474" y="80"/>
                </a:cubicBezTo>
                <a:cubicBezTo>
                  <a:pt x="474" y="82"/>
                  <a:pt x="473" y="83"/>
                  <a:pt x="473" y="85"/>
                </a:cubicBezTo>
                <a:cubicBezTo>
                  <a:pt x="473" y="85"/>
                  <a:pt x="473" y="85"/>
                  <a:pt x="473" y="85"/>
                </a:cubicBezTo>
                <a:cubicBezTo>
                  <a:pt x="473" y="83"/>
                  <a:pt x="472" y="81"/>
                  <a:pt x="472" y="80"/>
                </a:cubicBezTo>
                <a:cubicBezTo>
                  <a:pt x="462" y="43"/>
                  <a:pt x="462" y="43"/>
                  <a:pt x="462" y="43"/>
                </a:cubicBezTo>
                <a:cubicBezTo>
                  <a:pt x="455" y="43"/>
                  <a:pt x="455" y="43"/>
                  <a:pt x="455" y="43"/>
                </a:cubicBezTo>
                <a:cubicBezTo>
                  <a:pt x="443" y="80"/>
                  <a:pt x="443" y="80"/>
                  <a:pt x="443" y="80"/>
                </a:cubicBezTo>
                <a:cubicBezTo>
                  <a:pt x="443" y="82"/>
                  <a:pt x="442" y="83"/>
                  <a:pt x="442" y="85"/>
                </a:cubicBezTo>
                <a:cubicBezTo>
                  <a:pt x="442" y="85"/>
                  <a:pt x="442" y="85"/>
                  <a:pt x="442" y="85"/>
                </a:cubicBezTo>
                <a:cubicBezTo>
                  <a:pt x="442" y="83"/>
                  <a:pt x="442" y="81"/>
                  <a:pt x="441" y="80"/>
                </a:cubicBezTo>
                <a:cubicBezTo>
                  <a:pt x="431" y="43"/>
                  <a:pt x="431" y="43"/>
                  <a:pt x="431" y="43"/>
                </a:cubicBezTo>
                <a:cubicBezTo>
                  <a:pt x="423" y="43"/>
                  <a:pt x="423" y="43"/>
                  <a:pt x="423" y="43"/>
                </a:cubicBezTo>
                <a:cubicBezTo>
                  <a:pt x="438" y="92"/>
                  <a:pt x="438" y="92"/>
                  <a:pt x="438" y="92"/>
                </a:cubicBezTo>
                <a:cubicBezTo>
                  <a:pt x="446" y="92"/>
                  <a:pt x="446" y="92"/>
                  <a:pt x="446" y="92"/>
                </a:cubicBezTo>
                <a:cubicBezTo>
                  <a:pt x="457" y="57"/>
                  <a:pt x="457" y="57"/>
                  <a:pt x="457" y="57"/>
                </a:cubicBezTo>
                <a:cubicBezTo>
                  <a:pt x="457" y="55"/>
                  <a:pt x="458" y="54"/>
                  <a:pt x="458" y="53"/>
                </a:cubicBezTo>
                <a:cubicBezTo>
                  <a:pt x="458" y="53"/>
                  <a:pt x="458" y="53"/>
                  <a:pt x="458" y="53"/>
                </a:cubicBezTo>
                <a:cubicBezTo>
                  <a:pt x="458" y="54"/>
                  <a:pt x="458" y="56"/>
                  <a:pt x="459" y="57"/>
                </a:cubicBezTo>
                <a:cubicBezTo>
                  <a:pt x="469" y="92"/>
                  <a:pt x="469" y="92"/>
                  <a:pt x="469" y="92"/>
                </a:cubicBezTo>
                <a:cubicBezTo>
                  <a:pt x="477" y="92"/>
                  <a:pt x="477" y="92"/>
                  <a:pt x="477" y="92"/>
                </a:cubicBezTo>
                <a:cubicBezTo>
                  <a:pt x="492" y="43"/>
                  <a:pt x="492" y="43"/>
                  <a:pt x="492" y="43"/>
                </a:cubicBezTo>
                <a:lnTo>
                  <a:pt x="484" y="43"/>
                </a:lnTo>
                <a:close/>
                <a:moveTo>
                  <a:pt x="523" y="71"/>
                </a:moveTo>
                <a:cubicBezTo>
                  <a:pt x="521" y="69"/>
                  <a:pt x="517" y="67"/>
                  <a:pt x="513" y="65"/>
                </a:cubicBezTo>
                <a:cubicBezTo>
                  <a:pt x="509" y="63"/>
                  <a:pt x="506" y="62"/>
                  <a:pt x="505" y="60"/>
                </a:cubicBezTo>
                <a:cubicBezTo>
                  <a:pt x="504" y="59"/>
                  <a:pt x="503" y="58"/>
                  <a:pt x="503" y="55"/>
                </a:cubicBezTo>
                <a:cubicBezTo>
                  <a:pt x="503" y="53"/>
                  <a:pt x="504" y="52"/>
                  <a:pt x="506" y="50"/>
                </a:cubicBezTo>
                <a:cubicBezTo>
                  <a:pt x="507" y="49"/>
                  <a:pt x="509" y="49"/>
                  <a:pt x="512" y="49"/>
                </a:cubicBezTo>
                <a:cubicBezTo>
                  <a:pt x="516" y="49"/>
                  <a:pt x="520" y="50"/>
                  <a:pt x="523" y="52"/>
                </a:cubicBezTo>
                <a:cubicBezTo>
                  <a:pt x="523" y="44"/>
                  <a:pt x="523" y="44"/>
                  <a:pt x="523" y="44"/>
                </a:cubicBezTo>
                <a:cubicBezTo>
                  <a:pt x="520" y="43"/>
                  <a:pt x="517" y="42"/>
                  <a:pt x="513" y="42"/>
                </a:cubicBezTo>
                <a:cubicBezTo>
                  <a:pt x="508" y="42"/>
                  <a:pt x="503" y="43"/>
                  <a:pt x="500" y="46"/>
                </a:cubicBezTo>
                <a:cubicBezTo>
                  <a:pt x="497" y="49"/>
                  <a:pt x="495" y="52"/>
                  <a:pt x="495" y="56"/>
                </a:cubicBezTo>
                <a:cubicBezTo>
                  <a:pt x="495" y="60"/>
                  <a:pt x="496" y="62"/>
                  <a:pt x="498" y="65"/>
                </a:cubicBezTo>
                <a:cubicBezTo>
                  <a:pt x="500" y="67"/>
                  <a:pt x="503" y="69"/>
                  <a:pt x="507" y="71"/>
                </a:cubicBezTo>
                <a:cubicBezTo>
                  <a:pt x="512" y="73"/>
                  <a:pt x="514" y="74"/>
                  <a:pt x="516" y="75"/>
                </a:cubicBezTo>
                <a:cubicBezTo>
                  <a:pt x="517" y="77"/>
                  <a:pt x="517" y="78"/>
                  <a:pt x="517" y="80"/>
                </a:cubicBezTo>
                <a:cubicBezTo>
                  <a:pt x="517" y="85"/>
                  <a:pt x="514" y="87"/>
                  <a:pt x="508" y="87"/>
                </a:cubicBezTo>
                <a:cubicBezTo>
                  <a:pt x="503" y="87"/>
                  <a:pt x="499" y="85"/>
                  <a:pt x="495" y="82"/>
                </a:cubicBezTo>
                <a:cubicBezTo>
                  <a:pt x="495" y="91"/>
                  <a:pt x="495" y="91"/>
                  <a:pt x="495" y="91"/>
                </a:cubicBezTo>
                <a:cubicBezTo>
                  <a:pt x="499" y="93"/>
                  <a:pt x="503" y="94"/>
                  <a:pt x="507" y="94"/>
                </a:cubicBezTo>
                <a:cubicBezTo>
                  <a:pt x="513" y="94"/>
                  <a:pt x="517" y="92"/>
                  <a:pt x="521" y="90"/>
                </a:cubicBezTo>
                <a:cubicBezTo>
                  <a:pt x="524" y="87"/>
                  <a:pt x="526" y="83"/>
                  <a:pt x="526" y="79"/>
                </a:cubicBezTo>
                <a:cubicBezTo>
                  <a:pt x="526" y="76"/>
                  <a:pt x="525" y="73"/>
                  <a:pt x="523" y="7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 name="Group 14">
            <a:extLst>
              <a:ext uri="{FF2B5EF4-FFF2-40B4-BE49-F238E27FC236}">
                <a16:creationId xmlns:a16="http://schemas.microsoft.com/office/drawing/2014/main" id="{6FE15D48-D018-45D6-9AFE-2543C7F486DB}"/>
              </a:ext>
            </a:extLst>
          </p:cNvPr>
          <p:cNvGrpSpPr>
            <a:grpSpLocks noChangeAspect="1"/>
          </p:cNvGrpSpPr>
          <p:nvPr userDrawn="1"/>
        </p:nvGrpSpPr>
        <p:grpSpPr bwMode="black">
          <a:xfrm>
            <a:off x="448234" y="468701"/>
            <a:ext cx="1448130" cy="310896"/>
            <a:chOff x="457200" y="1643393"/>
            <a:chExt cx="4492753" cy="964540"/>
          </a:xfrm>
        </p:grpSpPr>
        <p:pic>
          <p:nvPicPr>
            <p:cNvPr id="19" name="Picture 18">
              <a:extLst>
                <a:ext uri="{FF2B5EF4-FFF2-40B4-BE49-F238E27FC236}">
                  <a16:creationId xmlns:a16="http://schemas.microsoft.com/office/drawing/2014/main" id="{F4089B21-2C35-4BD0-B08B-B80D27BF6E37}"/>
                </a:ext>
              </a:extLst>
            </p:cNvPr>
            <p:cNvPicPr>
              <a:picLocks noChangeAspect="1"/>
            </p:cNvPicPr>
            <p:nvPr/>
          </p:nvPicPr>
          <p:blipFill>
            <a:blip r:embed="rId3"/>
            <a:stretch>
              <a:fillRect/>
            </a:stretch>
          </p:blipFill>
          <p:spPr bwMode="black">
            <a:xfrm>
              <a:off x="457200" y="1643393"/>
              <a:ext cx="964540" cy="964540"/>
            </a:xfrm>
            <a:prstGeom prst="rect">
              <a:avLst/>
            </a:prstGeom>
          </p:spPr>
        </p:pic>
        <p:sp>
          <p:nvSpPr>
            <p:cNvPr id="20" name="Freeform 12">
              <a:extLst>
                <a:ext uri="{FF2B5EF4-FFF2-40B4-BE49-F238E27FC236}">
                  <a16:creationId xmlns:a16="http://schemas.microsoft.com/office/drawing/2014/main" id="{0109C1FA-AA74-4BAC-8609-5FA7192DB5FE}"/>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Title 1">
            <a:extLst>
              <a:ext uri="{FF2B5EF4-FFF2-40B4-BE49-F238E27FC236}">
                <a16:creationId xmlns:a16="http://schemas.microsoft.com/office/drawing/2014/main" id="{14C0E7C8-B6C3-41A2-8B10-EA07B54DCA6D}"/>
              </a:ext>
            </a:extLst>
          </p:cNvPr>
          <p:cNvSpPr>
            <a:spLocks noGrp="1"/>
          </p:cNvSpPr>
          <p:nvPr userDrawn="1">
            <p:ph type="title" hasCustomPrompt="1"/>
          </p:nvPr>
        </p:nvSpPr>
        <p:spPr>
          <a:xfrm>
            <a:off x="1836313" y="4051255"/>
            <a:ext cx="3719719" cy="891978"/>
          </a:xfrm>
        </p:spPr>
        <p:txBody>
          <a:bodyPr vert="horz" wrap="square" lIns="0" tIns="91440" rIns="0" bIns="91440" rtlCol="0" anchor="ctr" anchorCtr="0">
            <a:noAutofit/>
          </a:bodyPr>
          <a:lstStyle>
            <a:lvl1pPr>
              <a:defRPr lang="en-US" sz="2800" dirty="0">
                <a:gradFill>
                  <a:gsLst>
                    <a:gs pos="0">
                      <a:schemeClr val="tx1"/>
                    </a:gs>
                    <a:gs pos="100000">
                      <a:schemeClr val="tx1"/>
                    </a:gs>
                  </a:gsLst>
                  <a:lin ang="5400000" scaled="1"/>
                </a:gradFill>
                <a:latin typeface="+mn-lt"/>
              </a:defRPr>
            </a:lvl1pPr>
          </a:lstStyle>
          <a:p>
            <a:pPr lvl="0"/>
            <a:r>
              <a:rPr lang="en-US"/>
              <a:t>Speaker name</a:t>
            </a:r>
          </a:p>
        </p:txBody>
      </p:sp>
      <p:sp>
        <p:nvSpPr>
          <p:cNvPr id="23" name="Title 1">
            <a:extLst>
              <a:ext uri="{FF2B5EF4-FFF2-40B4-BE49-F238E27FC236}">
                <a16:creationId xmlns:a16="http://schemas.microsoft.com/office/drawing/2014/main" id="{F5752F76-E9D9-4BC3-A97F-08D7D2474149}"/>
              </a:ext>
            </a:extLst>
          </p:cNvPr>
          <p:cNvSpPr txBox="1">
            <a:spLocks/>
          </p:cNvSpPr>
          <p:nvPr userDrawn="1"/>
        </p:nvSpPr>
        <p:spPr>
          <a:xfrm>
            <a:off x="406021" y="2304477"/>
            <a:ext cx="6789812" cy="2016501"/>
          </a:xfrm>
          <a:prstGeom prst="rect">
            <a:avLst/>
          </a:prstGeom>
        </p:spPr>
        <p:txBody>
          <a:bodyPr vert="horz" wrap="square" lIns="0" tIns="164592" rIns="0" bIns="0" rtlCol="0" anchor="t" anchorCtr="0">
            <a:noAutofit/>
          </a:bodyPr>
          <a:lstStyle>
            <a:lvl1pPr algn="l" defTabSz="914554" rtl="0" eaLnBrk="1" latinLnBrk="0" hangingPunct="1">
              <a:lnSpc>
                <a:spcPct val="90000"/>
              </a:lnSpc>
              <a:spcBef>
                <a:spcPct val="0"/>
              </a:spcBef>
              <a:buNone/>
              <a:defRPr lang="en-US" sz="3138" b="0" kern="1200" cap="none" spc="-147" baseline="0" dirty="0" smtClean="0">
                <a:ln w="3175">
                  <a:noFill/>
                </a:ln>
                <a:solidFill>
                  <a:srgbClr val="000000"/>
                </a:solidFill>
                <a:effectLst/>
                <a:latin typeface="+mj-lt"/>
                <a:ea typeface="+mn-ea"/>
                <a:cs typeface="Segoe UI" pitchFamily="34" charset="0"/>
              </a:defRPr>
            </a:lvl1pPr>
          </a:lstStyle>
          <a:p>
            <a:r>
              <a:rPr lang="en-US" sz="4400">
                <a:solidFill>
                  <a:schemeClr val="tx1"/>
                </a:solidFill>
              </a:rPr>
              <a:t>Thank You!</a:t>
            </a:r>
          </a:p>
        </p:txBody>
      </p:sp>
      <p:sp>
        <p:nvSpPr>
          <p:cNvPr id="24" name="Rectangle 23">
            <a:extLst>
              <a:ext uri="{FF2B5EF4-FFF2-40B4-BE49-F238E27FC236}">
                <a16:creationId xmlns:a16="http://schemas.microsoft.com/office/drawing/2014/main" id="{9BA8BC75-DF29-438B-9003-FD79DE168149}"/>
              </a:ext>
            </a:extLst>
          </p:cNvPr>
          <p:cNvSpPr/>
          <p:nvPr userDrawn="1"/>
        </p:nvSpPr>
        <p:spPr>
          <a:xfrm>
            <a:off x="1749435" y="3712701"/>
            <a:ext cx="2890204" cy="338554"/>
          </a:xfrm>
          <a:prstGeom prst="rect">
            <a:avLst/>
          </a:prstGeom>
        </p:spPr>
        <p:txBody>
          <a:bodyPr wrap="square">
            <a:spAutoFit/>
          </a:bodyPr>
          <a:lstStyle/>
          <a:p>
            <a:pPr marR="0" lvl="0" indent="0" fontAlgn="auto">
              <a:spcBef>
                <a:spcPts val="0"/>
              </a:spcBef>
              <a:buClrTx/>
              <a:buSzTx/>
              <a:buFontTx/>
              <a:buNone/>
              <a:tabLst/>
              <a:defRPr/>
            </a:pPr>
            <a:endParaRPr lang="en-US" sz="1600" b="1">
              <a:gradFill>
                <a:gsLst>
                  <a:gs pos="0">
                    <a:schemeClr val="tx1"/>
                  </a:gs>
                  <a:gs pos="100000">
                    <a:schemeClr val="tx1"/>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25" name="Oval 24">
            <a:extLst>
              <a:ext uri="{FF2B5EF4-FFF2-40B4-BE49-F238E27FC236}">
                <a16:creationId xmlns:a16="http://schemas.microsoft.com/office/drawing/2014/main" id="{288B6538-AB2E-4BF9-8AE4-2DF2E5CA2B59}"/>
              </a:ext>
            </a:extLst>
          </p:cNvPr>
          <p:cNvSpPr/>
          <p:nvPr userDrawn="1"/>
        </p:nvSpPr>
        <p:spPr bwMode="auto">
          <a:xfrm>
            <a:off x="413871" y="3552691"/>
            <a:ext cx="1232656" cy="1232656"/>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6" name="Graphic 25" descr="User">
            <a:extLst>
              <a:ext uri="{FF2B5EF4-FFF2-40B4-BE49-F238E27FC236}">
                <a16:creationId xmlns:a16="http://schemas.microsoft.com/office/drawing/2014/main" id="{803DB6EA-AD70-4C4F-BC2A-EF150DD98B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870" y="3552691"/>
            <a:ext cx="1232655" cy="1232655"/>
          </a:xfrm>
          <a:prstGeom prst="rect">
            <a:avLst/>
          </a:prstGeom>
        </p:spPr>
      </p:pic>
    </p:spTree>
    <p:extLst>
      <p:ext uri="{BB962C8B-B14F-4D97-AF65-F5344CB8AC3E}">
        <p14:creationId xmlns:p14="http://schemas.microsoft.com/office/powerpoint/2010/main" val="1595183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5" spc="-147" dirty="0">
                <a:gradFill>
                  <a:gsLst>
                    <a:gs pos="1250">
                      <a:schemeClr val="tx1"/>
                    </a:gs>
                    <a:gs pos="100000">
                      <a:schemeClr val="tx1"/>
                    </a:gs>
                  </a:gsLst>
                  <a:lin ang="5400000" scaled="0"/>
                </a:gradFill>
              </a:defRPr>
            </a:lvl1pPr>
          </a:lstStyle>
          <a:p>
            <a:pPr marL="0" lvl="0">
              <a:lnSpc>
                <a:spcPts val="5491"/>
              </a:lnSpc>
            </a:pPr>
            <a:r>
              <a:rPr lang="en-US"/>
              <a:t>Section title</a:t>
            </a:r>
          </a:p>
        </p:txBody>
      </p:sp>
    </p:spTree>
    <p:extLst>
      <p:ext uri="{BB962C8B-B14F-4D97-AF65-F5344CB8AC3E}">
        <p14:creationId xmlns:p14="http://schemas.microsoft.com/office/powerpoint/2010/main" val="12390977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157E23-85D8-42F4-BC0A-F92F8774E355}"/>
              </a:ext>
            </a:extLst>
          </p:cNvPr>
          <p:cNvPicPr>
            <a:picLocks noChangeAspect="1"/>
          </p:cNvPicPr>
          <p:nvPr userDrawn="1"/>
        </p:nvPicPr>
        <p:blipFill rotWithShape="1">
          <a:blip r:embed="rId2"/>
          <a:srcRect l="7942" t="15902" r="23853" b="15892"/>
          <a:stretch/>
        </p:blipFill>
        <p:spPr>
          <a:xfrm>
            <a:off x="1751" y="0"/>
            <a:ext cx="12190249" cy="6858974"/>
          </a:xfrm>
          <a:prstGeom prst="rect">
            <a:avLst/>
          </a:prstGeom>
        </p:spPr>
      </p:pic>
      <p:sp>
        <p:nvSpPr>
          <p:cNvPr id="11" name="Rectangle 10">
            <a:extLst>
              <a:ext uri="{FF2B5EF4-FFF2-40B4-BE49-F238E27FC236}">
                <a16:creationId xmlns:a16="http://schemas.microsoft.com/office/drawing/2014/main" id="{2CD30BD5-B614-483F-B8D5-53D43319E111}"/>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79837"/>
            <a:ext cx="7477989" cy="2104407"/>
          </a:xfrm>
          <a:noFill/>
        </p:spPr>
        <p:txBody>
          <a:bodyPr vert="horz" wrap="square" lIns="0" tIns="0" rIns="0" bIns="0" rtlCol="0" anchor="t" anchorCtr="0">
            <a:noAutofit/>
          </a:bodyPr>
          <a:lstStyle>
            <a:lvl1pPr>
              <a:lnSpc>
                <a:spcPct val="90000"/>
              </a:lnSpc>
              <a:defRPr lang="en-US" sz="5295" spc="-147" dirty="0">
                <a:solidFill>
                  <a:schemeClr val="bg2"/>
                </a:solidFill>
              </a:defRPr>
            </a:lvl1pPr>
          </a:lstStyle>
          <a:p>
            <a:pPr marL="0" lvl="0">
              <a:lnSpc>
                <a:spcPts val="5491"/>
              </a:lnSpc>
            </a:pPr>
            <a:r>
              <a:rPr lang="en-US"/>
              <a:t>Section title</a:t>
            </a:r>
          </a:p>
        </p:txBody>
      </p:sp>
    </p:spTree>
    <p:extLst>
      <p:ext uri="{BB962C8B-B14F-4D97-AF65-F5344CB8AC3E}">
        <p14:creationId xmlns:p14="http://schemas.microsoft.com/office/powerpoint/2010/main" val="24398936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1728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5"/>
              </a:spcAft>
              <a:defRPr sz="2549" spc="-147" baseline="0">
                <a:gradFill>
                  <a:gsLst>
                    <a:gs pos="1250">
                      <a:schemeClr val="accent1"/>
                    </a:gs>
                    <a:gs pos="100000">
                      <a:schemeClr val="accent1"/>
                    </a:gs>
                  </a:gsLst>
                  <a:lin ang="5400000" scaled="0"/>
                </a:gra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9398323" y="6212843"/>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4110"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8"/>
            <a:ext cx="896425" cy="190218"/>
          </a:xfrm>
          <a:prstGeom prst="rect">
            <a:avLst/>
          </a:prstGeom>
        </p:spPr>
      </p:pic>
    </p:spTree>
    <p:extLst>
      <p:ext uri="{BB962C8B-B14F-4D97-AF65-F5344CB8AC3E}">
        <p14:creationId xmlns:p14="http://schemas.microsoft.com/office/powerpoint/2010/main" val="448567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5"/>
              </a:spcAft>
              <a:defRPr sz="2549" spc="-147" baseline="0">
                <a:gradFill>
                  <a:gsLst>
                    <a:gs pos="1250">
                      <a:schemeClr val="bg1"/>
                    </a:gs>
                    <a:gs pos="100000">
                      <a:schemeClr val="bg1"/>
                    </a:gs>
                  </a:gsLst>
                  <a:lin ang="5400000" scaled="0"/>
                </a:gra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4110"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1"/>
            <a:ext cx="896425" cy="191140"/>
          </a:xfrm>
          <a:prstGeom prst="rect">
            <a:avLst/>
          </a:prstGeom>
        </p:spPr>
      </p:pic>
    </p:spTree>
    <p:extLst>
      <p:ext uri="{BB962C8B-B14F-4D97-AF65-F5344CB8AC3E}">
        <p14:creationId xmlns:p14="http://schemas.microsoft.com/office/powerpoint/2010/main" val="386988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con libra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63546" y="431201"/>
            <a:ext cx="5288907" cy="108637"/>
          </a:xfrm>
        </p:spPr>
        <p:txBody>
          <a:bodyPr wrap="square" lIns="0" tIns="0" rIns="0" bIns="0" anchor="ctr">
            <a:spAutoFit/>
          </a:bodyPr>
          <a:lstStyle>
            <a:lvl1pPr>
              <a:defRPr sz="784" spc="0">
                <a:gradFill>
                  <a:gsLst>
                    <a:gs pos="0">
                      <a:schemeClr val="tx1">
                        <a:lumMod val="60000"/>
                        <a:lumOff val="40000"/>
                      </a:schemeClr>
                    </a:gs>
                    <a:gs pos="100000">
                      <a:schemeClr val="tx1">
                        <a:lumMod val="60000"/>
                        <a:lumOff val="40000"/>
                      </a:schemeClr>
                    </a:gs>
                  </a:gsLst>
                  <a:lin ang="5400000" scaled="0"/>
                </a:gradFill>
                <a:latin typeface="Segoe UI Semibold" panose="020B0702040204020203" pitchFamily="34" charset="0"/>
                <a:cs typeface="Segoe UI Semibold" panose="020B0702040204020203" pitchFamily="34" charset="0"/>
              </a:defRPr>
            </a:lvl1pPr>
          </a:lstStyle>
          <a:p>
            <a:r>
              <a:rPr lang="en-US"/>
              <a:t>Section title</a:t>
            </a:r>
          </a:p>
        </p:txBody>
      </p:sp>
      <p:sp>
        <p:nvSpPr>
          <p:cNvPr id="3" name="TextBox 2"/>
          <p:cNvSpPr txBox="1"/>
          <p:nvPr userDrawn="1"/>
        </p:nvSpPr>
        <p:spPr>
          <a:xfrm>
            <a:off x="445199" y="431210"/>
            <a:ext cx="2065141" cy="108619"/>
          </a:xfrm>
          <a:prstGeom prst="rect">
            <a:avLst/>
          </a:prstGeom>
        </p:spPr>
        <p:txBody>
          <a:bodyPr vert="horz" wrap="square" lIns="0" tIns="0" rIns="0" bIns="0" rtlCol="0" anchor="ctr">
            <a:spAutoFit/>
          </a:bodyPr>
          <a:lstStyle>
            <a:lvl1pPr algn="l" defTabSz="932742" eaLnBrk="1" latinLnBrk="0" hangingPunct="1">
              <a:lnSpc>
                <a:spcPct val="90000"/>
              </a:lnSpc>
              <a:spcBef>
                <a:spcPct val="0"/>
              </a:spcBef>
              <a:buNone/>
              <a:defRPr lang="en-US" sz="1000" b="0" cap="none" spc="0" baseline="0" dirty="0" smtClean="0">
                <a:ln w="3175">
                  <a:noFill/>
                </a:ln>
                <a:gradFill>
                  <a:gsLst>
                    <a:gs pos="0">
                      <a:schemeClr val="tx1">
                        <a:lumMod val="60000"/>
                        <a:lumOff val="40000"/>
                      </a:schemeClr>
                    </a:gs>
                    <a:gs pos="100000">
                      <a:schemeClr val="tx1">
                        <a:lumMod val="60000"/>
                        <a:lumOff val="40000"/>
                      </a:schemeClr>
                    </a:gs>
                  </a:gsLst>
                  <a:lin ang="5400000" scaled="0"/>
                </a:gradFill>
                <a:effectLst/>
                <a:cs typeface="Segoe UI" pitchFamily="34" charset="0"/>
              </a:defRPr>
            </a:lvl1pPr>
          </a:lstStyle>
          <a:p>
            <a:pPr lvl="0"/>
            <a:r>
              <a:rPr lang="en-US" sz="784">
                <a:latin typeface="Segoe UI Semibold" panose="020B0702040204020203" pitchFamily="34" charset="0"/>
                <a:cs typeface="Segoe UI Semibold" panose="020B0702040204020203" pitchFamily="34" charset="0"/>
              </a:rPr>
              <a:t>Monoline icons   </a:t>
            </a:r>
            <a:r>
              <a:rPr lang="en-US" sz="784" b="0" kern="1200" cap="none" spc="0" baseline="0">
                <a:ln w="3175">
                  <a:noFill/>
                </a:ln>
                <a:gradFill>
                  <a:gsLst>
                    <a:gs pos="0">
                      <a:schemeClr val="tx1">
                        <a:lumMod val="60000"/>
                        <a:lumOff val="40000"/>
                      </a:schemeClr>
                    </a:gs>
                    <a:gs pos="100000">
                      <a:schemeClr val="tx1">
                        <a:lumMod val="60000"/>
                        <a:lumOff val="40000"/>
                      </a:schemeClr>
                    </a:gs>
                  </a:gsLst>
                  <a:lin ang="5400000" scaled="0"/>
                </a:gradFill>
                <a:effectLst/>
                <a:latin typeface="+mn-lt"/>
                <a:ea typeface="+mn-ea"/>
                <a:cs typeface="Segoe UI Semibold" panose="020B0702040204020203" pitchFamily="34" charset="0"/>
              </a:rPr>
              <a:t>/   PowerPoint</a:t>
            </a:r>
            <a:endParaRPr lang="en-US" sz="784">
              <a:latin typeface="+mn-lt"/>
              <a:cs typeface="Segoe UI Semibold" panose="020B0702040204020203" pitchFamily="34" charset="0"/>
            </a:endParaRPr>
          </a:p>
        </p:txBody>
      </p:sp>
      <p:grpSp>
        <p:nvGrpSpPr>
          <p:cNvPr id="4" name="Group 3"/>
          <p:cNvGrpSpPr>
            <a:grpSpLocks noChangeAspect="1"/>
          </p:cNvGrpSpPr>
          <p:nvPr userDrawn="1"/>
        </p:nvGrpSpPr>
        <p:grpSpPr>
          <a:xfrm>
            <a:off x="11023166" y="412549"/>
            <a:ext cx="719065" cy="153377"/>
            <a:chOff x="4846638" y="3441700"/>
            <a:chExt cx="5910262" cy="1260475"/>
          </a:xfrm>
        </p:grpSpPr>
        <p:sp>
          <p:nvSpPr>
            <p:cNvPr id="5" name="Freeform 27"/>
            <p:cNvSpPr>
              <a:spLocks noEditPoints="1"/>
            </p:cNvSpPr>
            <p:nvPr/>
          </p:nvSpPr>
          <p:spPr bwMode="auto">
            <a:xfrm>
              <a:off x="6484938" y="3636963"/>
              <a:ext cx="4271962" cy="823913"/>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 name="Rectangle 28"/>
            <p:cNvSpPr>
              <a:spLocks noChangeArrowheads="1"/>
            </p:cNvSpPr>
            <p:nvPr/>
          </p:nvSpPr>
          <p:spPr bwMode="auto">
            <a:xfrm>
              <a:off x="4846638" y="3441700"/>
              <a:ext cx="600075" cy="60007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7" name="Rectangle 29"/>
            <p:cNvSpPr>
              <a:spLocks noChangeArrowheads="1"/>
            </p:cNvSpPr>
            <p:nvPr/>
          </p:nvSpPr>
          <p:spPr bwMode="auto">
            <a:xfrm>
              <a:off x="5510213" y="3441700"/>
              <a:ext cx="596900" cy="60007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8" name="Rectangle 30"/>
            <p:cNvSpPr>
              <a:spLocks noChangeArrowheads="1"/>
            </p:cNvSpPr>
            <p:nvPr/>
          </p:nvSpPr>
          <p:spPr bwMode="auto">
            <a:xfrm>
              <a:off x="4846638" y="4102100"/>
              <a:ext cx="600075" cy="6000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9" name="Rectangle 31"/>
            <p:cNvSpPr>
              <a:spLocks noChangeArrowheads="1"/>
            </p:cNvSpPr>
            <p:nvPr/>
          </p:nvSpPr>
          <p:spPr bwMode="auto">
            <a:xfrm>
              <a:off x="5510213" y="4102100"/>
              <a:ext cx="596900" cy="6000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grpSp>
    </p:spTree>
    <p:extLst>
      <p:ext uri="{BB962C8B-B14F-4D97-AF65-F5344CB8AC3E}">
        <p14:creationId xmlns:p14="http://schemas.microsoft.com/office/powerpoint/2010/main" val="106103598"/>
      </p:ext>
    </p:extLst>
  </p:cSld>
  <p:clrMapOvr>
    <a:masterClrMapping/>
  </p:clrMapOvr>
  <p:transition>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_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8381-D755-469D-B382-77E170D6B32E}"/>
              </a:ext>
            </a:extLst>
          </p:cNvPr>
          <p:cNvSpPr>
            <a:spLocks noGrp="1"/>
          </p:cNvSpPr>
          <p:nvPr>
            <p:ph type="title" hasCustomPrompt="1"/>
          </p:nvPr>
        </p:nvSpPr>
        <p:spPr>
          <a:xfrm>
            <a:off x="569914" y="521991"/>
            <a:ext cx="10346020" cy="399981"/>
          </a:xfrm>
        </p:spPr>
        <p:txBody>
          <a:bodyPr vert="horz" wrap="square" lIns="0" tIns="0" rIns="0" bIns="0" rtlCol="0">
            <a:spAutoFit/>
          </a:bodyPr>
          <a:lstStyle>
            <a:lvl1pPr>
              <a:defRPr lang="en-US" sz="2599" spc="0" dirty="0">
                <a:cs typeface="Segoe UI Semilight" panose="020B0402040204020203" pitchFamily="34" charset="0"/>
              </a:defRPr>
            </a:lvl1pPr>
          </a:lstStyle>
          <a:p>
            <a:pPr marL="0" marR="0" lvl="0" indent="0" fontAlgn="auto">
              <a:buClrTx/>
              <a:buSzPct val="90000"/>
              <a:buFont typeface="Wingdings" panose="05000000000000000000" pitchFamily="2" charset="2"/>
              <a:tabLst/>
            </a:pPr>
            <a:r>
              <a:rPr lang="en-US"/>
              <a:t>Slide title</a:t>
            </a:r>
          </a:p>
        </p:txBody>
      </p:sp>
    </p:spTree>
    <p:extLst>
      <p:ext uri="{BB962C8B-B14F-4D97-AF65-F5344CB8AC3E}">
        <p14:creationId xmlns:p14="http://schemas.microsoft.com/office/powerpoint/2010/main" val="1341303962"/>
      </p:ext>
    </p:extLst>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601F-3487-41EC-A046-65FAABA98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EFB9E-C76B-498F-9AC6-89D84AEBB0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E6097-B81D-4765-A21C-32606EB696DA}"/>
              </a:ext>
            </a:extLst>
          </p:cNvPr>
          <p:cNvSpPr>
            <a:spLocks noGrp="1"/>
          </p:cNvSpPr>
          <p:nvPr>
            <p:ph type="dt" sz="half" idx="10"/>
          </p:nvPr>
        </p:nvSpPr>
        <p:spPr/>
        <p:txBody>
          <a:bodyPr/>
          <a:lstStyle/>
          <a:p>
            <a:fld id="{86C27AAC-932D-46B6-9B02-CE4337CEDF00}" type="datetimeFigureOut">
              <a:rPr lang="en-US" smtClean="0"/>
              <a:t>10/20/2020</a:t>
            </a:fld>
            <a:endParaRPr lang="en-US"/>
          </a:p>
        </p:txBody>
      </p:sp>
      <p:sp>
        <p:nvSpPr>
          <p:cNvPr id="5" name="Footer Placeholder 4">
            <a:extLst>
              <a:ext uri="{FF2B5EF4-FFF2-40B4-BE49-F238E27FC236}">
                <a16:creationId xmlns:a16="http://schemas.microsoft.com/office/drawing/2014/main" id="{24094751-4FDB-4F6F-B754-4858E0969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8D4CB-1EB2-4205-A5F6-231A1DA3E48C}"/>
              </a:ext>
            </a:extLst>
          </p:cNvPr>
          <p:cNvSpPr>
            <a:spLocks noGrp="1"/>
          </p:cNvSpPr>
          <p:nvPr>
            <p:ph type="sldNum" sz="quarter" idx="12"/>
          </p:nvPr>
        </p:nvSpPr>
        <p:spPr/>
        <p:txBody>
          <a:bodyPr/>
          <a:lstStyle/>
          <a:p>
            <a:fld id="{AA1CB238-B693-4B09-9283-CDA0C69B3EFC}" type="slidenum">
              <a:rPr lang="en-US" smtClean="0"/>
              <a:t>‹#›</a:t>
            </a:fld>
            <a:endParaRPr lang="en-US"/>
          </a:p>
        </p:txBody>
      </p:sp>
    </p:spTree>
    <p:extLst>
      <p:ext uri="{BB962C8B-B14F-4D97-AF65-F5344CB8AC3E}">
        <p14:creationId xmlns:p14="http://schemas.microsoft.com/office/powerpoint/2010/main" val="3029652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50000">
                      <a:schemeClr val="accent3"/>
                    </a:gs>
                    <a:gs pos="100000">
                      <a:schemeClr val="accent3"/>
                    </a:gs>
                  </a:gsLst>
                  <a:lin ang="10800000" scaled="1"/>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000">
                      <a:schemeClr val="tx1"/>
                    </a:gs>
                    <a:gs pos="100000">
                      <a:schemeClr val="tx1"/>
                    </a:gs>
                  </a:gsLst>
                  <a:lin ang="5400000" scaled="1"/>
                </a:gra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616740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000">
                      <a:schemeClr val="tx1"/>
                    </a:gs>
                    <a:gs pos="100000">
                      <a:schemeClr val="tx1"/>
                    </a:gs>
                  </a:gsLst>
                  <a:lin ang="5400000" scaled="1"/>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000">
                      <a:schemeClr val="tx1"/>
                    </a:gs>
                    <a:gs pos="100000">
                      <a:schemeClr val="tx1"/>
                    </a:gs>
                  </a:gsLst>
                  <a:lin ang="5400000" scaled="1"/>
                </a:gra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170652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Blue">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021" y="2304477"/>
            <a:ext cx="6789812" cy="2016501"/>
          </a:xfrm>
        </p:spPr>
        <p:txBody>
          <a:bodyPr vert="horz" wrap="square" lIns="0" tIns="91440" rIns="0" bIns="91440" rtlCol="0" anchor="ctr" anchorCtr="0">
            <a:noAutofit/>
          </a:bodyPr>
          <a:lstStyle>
            <a:lvl1pPr>
              <a:defRPr lang="en-US">
                <a:gradFill>
                  <a:gsLst>
                    <a:gs pos="0">
                      <a:schemeClr val="tx1"/>
                    </a:gs>
                    <a:gs pos="100000">
                      <a:schemeClr val="tx1"/>
                    </a:gs>
                  </a:gsLst>
                  <a:lin ang="5400000" scaled="1"/>
                </a:gradFill>
              </a:defRPr>
            </a:lvl1pPr>
          </a:lstStyle>
          <a:p>
            <a:pPr lvl="0"/>
            <a:r>
              <a:rPr lang="en-US"/>
              <a:t>Click to edit Master title style</a:t>
            </a:r>
          </a:p>
        </p:txBody>
      </p:sp>
      <p:sp>
        <p:nvSpPr>
          <p:cNvPr id="9" name="Rectangle: Rounded Corners 8">
            <a:extLst>
              <a:ext uri="{FF2B5EF4-FFF2-40B4-BE49-F238E27FC236}">
                <a16:creationId xmlns:a16="http://schemas.microsoft.com/office/drawing/2014/main" id="{B3F641DF-040C-4847-9753-1F4F501A79B8}"/>
              </a:ext>
            </a:extLst>
          </p:cNvPr>
          <p:cNvSpPr/>
          <p:nvPr/>
        </p:nvSpPr>
        <p:spPr bwMode="auto">
          <a:xfrm>
            <a:off x="7388001" y="5086288"/>
            <a:ext cx="3618040" cy="128075"/>
          </a:xfrm>
          <a:prstGeom prst="roundRect">
            <a:avLst>
              <a:gd name="adj" fmla="val 50000"/>
            </a:avLst>
          </a:prstGeom>
          <a:solidFill>
            <a:srgbClr val="0060B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FAF14401-4444-46DC-AEDF-345425D79DB4}"/>
              </a:ext>
            </a:extLst>
          </p:cNvPr>
          <p:cNvSpPr/>
          <p:nvPr/>
        </p:nvSpPr>
        <p:spPr bwMode="auto">
          <a:xfrm>
            <a:off x="8979026" y="4420113"/>
            <a:ext cx="2855309" cy="322588"/>
          </a:xfrm>
          <a:prstGeom prst="roundRect">
            <a:avLst>
              <a:gd name="adj" fmla="val 50000"/>
            </a:avLst>
          </a:prstGeom>
          <a:solidFill>
            <a:srgbClr val="0060B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5D580410-0C5F-4714-AA8C-7FA327B3491D}"/>
              </a:ext>
            </a:extLst>
          </p:cNvPr>
          <p:cNvSpPr/>
          <p:nvPr/>
        </p:nvSpPr>
        <p:spPr bwMode="auto">
          <a:xfrm>
            <a:off x="7937537" y="3943893"/>
            <a:ext cx="2855309" cy="221249"/>
          </a:xfrm>
          <a:prstGeom prst="roundRect">
            <a:avLst>
              <a:gd name="adj" fmla="val 50000"/>
            </a:avLst>
          </a:prstGeom>
          <a:solidFill>
            <a:srgbClr val="0060B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B6F2D20C-90D5-4B68-916A-2B11114AFECD}"/>
              </a:ext>
            </a:extLst>
          </p:cNvPr>
          <p:cNvSpPr/>
          <p:nvPr/>
        </p:nvSpPr>
        <p:spPr>
          <a:xfrm rot="1979419">
            <a:off x="10061560" y="1533230"/>
            <a:ext cx="180074" cy="49797"/>
          </a:xfrm>
          <a:prstGeom prst="rect">
            <a:avLst/>
          </a:prstGeom>
          <a:solidFill>
            <a:srgbClr val="19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grpSp>
        <p:nvGrpSpPr>
          <p:cNvPr id="14" name="Group 13">
            <a:extLst>
              <a:ext uri="{FF2B5EF4-FFF2-40B4-BE49-F238E27FC236}">
                <a16:creationId xmlns:a16="http://schemas.microsoft.com/office/drawing/2014/main" id="{472EBE86-DA24-45E6-AE66-54934F64EDF6}"/>
              </a:ext>
            </a:extLst>
          </p:cNvPr>
          <p:cNvGrpSpPr/>
          <p:nvPr/>
        </p:nvGrpSpPr>
        <p:grpSpPr>
          <a:xfrm flipH="1">
            <a:off x="6973445" y="1229592"/>
            <a:ext cx="4182913" cy="4006085"/>
            <a:chOff x="6893190" y="-113543"/>
            <a:chExt cx="7304300" cy="6994525"/>
          </a:xfrm>
        </p:grpSpPr>
        <p:sp>
          <p:nvSpPr>
            <p:cNvPr id="18" name="Freeform: Shape 17">
              <a:extLst>
                <a:ext uri="{FF2B5EF4-FFF2-40B4-BE49-F238E27FC236}">
                  <a16:creationId xmlns:a16="http://schemas.microsoft.com/office/drawing/2014/main" id="{4D35AA42-4486-4CDA-81BF-4AA2616B8584}"/>
                </a:ext>
              </a:extLst>
            </p:cNvPr>
            <p:cNvSpPr/>
            <p:nvPr/>
          </p:nvSpPr>
          <p:spPr>
            <a:xfrm>
              <a:off x="8202295" y="483804"/>
              <a:ext cx="784362" cy="839186"/>
            </a:xfrm>
            <a:custGeom>
              <a:avLst/>
              <a:gdLst>
                <a:gd name="connsiteX0" fmla="*/ 1662 w 1004838"/>
                <a:gd name="connsiteY0" fmla="*/ 319596 h 905522"/>
                <a:gd name="connsiteX1" fmla="*/ 134827 w 1004838"/>
                <a:gd name="connsiteY1" fmla="*/ 292963 h 905522"/>
                <a:gd name="connsiteX2" fmla="*/ 170338 w 1004838"/>
                <a:gd name="connsiteY2" fmla="*/ 266330 h 905522"/>
                <a:gd name="connsiteX3" fmla="*/ 196971 w 1004838"/>
                <a:gd name="connsiteY3" fmla="*/ 248575 h 905522"/>
                <a:gd name="connsiteX4" fmla="*/ 241359 w 1004838"/>
                <a:gd name="connsiteY4" fmla="*/ 221942 h 905522"/>
                <a:gd name="connsiteX5" fmla="*/ 312380 w 1004838"/>
                <a:gd name="connsiteY5" fmla="*/ 204186 h 905522"/>
                <a:gd name="connsiteX6" fmla="*/ 330136 w 1004838"/>
                <a:gd name="connsiteY6" fmla="*/ 186431 h 905522"/>
                <a:gd name="connsiteX7" fmla="*/ 347891 w 1004838"/>
                <a:gd name="connsiteY7" fmla="*/ 159798 h 905522"/>
                <a:gd name="connsiteX8" fmla="*/ 374524 w 1004838"/>
                <a:gd name="connsiteY8" fmla="*/ 142043 h 905522"/>
                <a:gd name="connsiteX9" fmla="*/ 410035 w 1004838"/>
                <a:gd name="connsiteY9" fmla="*/ 88777 h 905522"/>
                <a:gd name="connsiteX10" fmla="*/ 427790 w 1004838"/>
                <a:gd name="connsiteY10" fmla="*/ 71021 h 905522"/>
                <a:gd name="connsiteX11" fmla="*/ 463301 w 1004838"/>
                <a:gd name="connsiteY11" fmla="*/ 62144 h 905522"/>
                <a:gd name="connsiteX12" fmla="*/ 507689 w 1004838"/>
                <a:gd name="connsiteY12" fmla="*/ 44388 h 905522"/>
                <a:gd name="connsiteX13" fmla="*/ 552077 w 1004838"/>
                <a:gd name="connsiteY13" fmla="*/ 35511 h 905522"/>
                <a:gd name="connsiteX14" fmla="*/ 649732 w 1004838"/>
                <a:gd name="connsiteY14" fmla="*/ 0 h 905522"/>
                <a:gd name="connsiteX15" fmla="*/ 827285 w 1004838"/>
                <a:gd name="connsiteY15" fmla="*/ 26633 h 905522"/>
                <a:gd name="connsiteX16" fmla="*/ 880551 w 1004838"/>
                <a:gd name="connsiteY16" fmla="*/ 88777 h 905522"/>
                <a:gd name="connsiteX17" fmla="*/ 978205 w 1004838"/>
                <a:gd name="connsiteY17" fmla="*/ 195309 h 905522"/>
                <a:gd name="connsiteX18" fmla="*/ 987083 w 1004838"/>
                <a:gd name="connsiteY18" fmla="*/ 337351 h 905522"/>
                <a:gd name="connsiteX19" fmla="*/ 1004838 w 1004838"/>
                <a:gd name="connsiteY19" fmla="*/ 443883 h 905522"/>
                <a:gd name="connsiteX20" fmla="*/ 978205 w 1004838"/>
                <a:gd name="connsiteY20" fmla="*/ 621437 h 905522"/>
                <a:gd name="connsiteX21" fmla="*/ 960450 w 1004838"/>
                <a:gd name="connsiteY21" fmla="*/ 674703 h 905522"/>
                <a:gd name="connsiteX22" fmla="*/ 951572 w 1004838"/>
                <a:gd name="connsiteY22" fmla="*/ 701336 h 905522"/>
                <a:gd name="connsiteX23" fmla="*/ 916062 w 1004838"/>
                <a:gd name="connsiteY23" fmla="*/ 745724 h 905522"/>
                <a:gd name="connsiteX24" fmla="*/ 871673 w 1004838"/>
                <a:gd name="connsiteY24" fmla="*/ 798990 h 905522"/>
                <a:gd name="connsiteX25" fmla="*/ 818407 w 1004838"/>
                <a:gd name="connsiteY25" fmla="*/ 834501 h 905522"/>
                <a:gd name="connsiteX26" fmla="*/ 756264 w 1004838"/>
                <a:gd name="connsiteY26" fmla="*/ 843379 h 905522"/>
                <a:gd name="connsiteX27" fmla="*/ 729631 w 1004838"/>
                <a:gd name="connsiteY27" fmla="*/ 861134 h 905522"/>
                <a:gd name="connsiteX28" fmla="*/ 676365 w 1004838"/>
                <a:gd name="connsiteY28" fmla="*/ 870012 h 905522"/>
                <a:gd name="connsiteX29" fmla="*/ 631976 w 1004838"/>
                <a:gd name="connsiteY29" fmla="*/ 878889 h 905522"/>
                <a:gd name="connsiteX30" fmla="*/ 578710 w 1004838"/>
                <a:gd name="connsiteY30" fmla="*/ 905522 h 905522"/>
                <a:gd name="connsiteX31" fmla="*/ 401157 w 1004838"/>
                <a:gd name="connsiteY31" fmla="*/ 887767 h 905522"/>
                <a:gd name="connsiteX32" fmla="*/ 347891 w 1004838"/>
                <a:gd name="connsiteY32" fmla="*/ 870012 h 905522"/>
                <a:gd name="connsiteX33" fmla="*/ 330136 w 1004838"/>
                <a:gd name="connsiteY33" fmla="*/ 852256 h 905522"/>
                <a:gd name="connsiteX34" fmla="*/ 312380 w 1004838"/>
                <a:gd name="connsiteY34" fmla="*/ 825623 h 905522"/>
                <a:gd name="connsiteX35" fmla="*/ 276870 w 1004838"/>
                <a:gd name="connsiteY35" fmla="*/ 798990 h 905522"/>
                <a:gd name="connsiteX36" fmla="*/ 267992 w 1004838"/>
                <a:gd name="connsiteY36" fmla="*/ 763479 h 905522"/>
                <a:gd name="connsiteX37" fmla="*/ 223604 w 1004838"/>
                <a:gd name="connsiteY37" fmla="*/ 692458 h 905522"/>
                <a:gd name="connsiteX38" fmla="*/ 196971 w 1004838"/>
                <a:gd name="connsiteY38" fmla="*/ 639192 h 905522"/>
                <a:gd name="connsiteX39" fmla="*/ 152582 w 1004838"/>
                <a:gd name="connsiteY39" fmla="*/ 559293 h 905522"/>
                <a:gd name="connsiteX40" fmla="*/ 143705 w 1004838"/>
                <a:gd name="connsiteY40" fmla="*/ 506027 h 905522"/>
                <a:gd name="connsiteX41" fmla="*/ 134827 w 1004838"/>
                <a:gd name="connsiteY41" fmla="*/ 461639 h 905522"/>
                <a:gd name="connsiteX42" fmla="*/ 108194 w 1004838"/>
                <a:gd name="connsiteY42" fmla="*/ 426128 h 905522"/>
                <a:gd name="connsiteX43" fmla="*/ 63805 w 1004838"/>
                <a:gd name="connsiteY43" fmla="*/ 363984 h 905522"/>
                <a:gd name="connsiteX44" fmla="*/ 1662 w 1004838"/>
                <a:gd name="connsiteY44" fmla="*/ 319596 h 905522"/>
                <a:gd name="connsiteX0" fmla="*/ 1662 w 1004838"/>
                <a:gd name="connsiteY0" fmla="*/ 319596 h 888510"/>
                <a:gd name="connsiteX1" fmla="*/ 134827 w 1004838"/>
                <a:gd name="connsiteY1" fmla="*/ 292963 h 888510"/>
                <a:gd name="connsiteX2" fmla="*/ 170338 w 1004838"/>
                <a:gd name="connsiteY2" fmla="*/ 266330 h 888510"/>
                <a:gd name="connsiteX3" fmla="*/ 196971 w 1004838"/>
                <a:gd name="connsiteY3" fmla="*/ 248575 h 888510"/>
                <a:gd name="connsiteX4" fmla="*/ 241359 w 1004838"/>
                <a:gd name="connsiteY4" fmla="*/ 221942 h 888510"/>
                <a:gd name="connsiteX5" fmla="*/ 312380 w 1004838"/>
                <a:gd name="connsiteY5" fmla="*/ 204186 h 888510"/>
                <a:gd name="connsiteX6" fmla="*/ 330136 w 1004838"/>
                <a:gd name="connsiteY6" fmla="*/ 186431 h 888510"/>
                <a:gd name="connsiteX7" fmla="*/ 347891 w 1004838"/>
                <a:gd name="connsiteY7" fmla="*/ 159798 h 888510"/>
                <a:gd name="connsiteX8" fmla="*/ 374524 w 1004838"/>
                <a:gd name="connsiteY8" fmla="*/ 142043 h 888510"/>
                <a:gd name="connsiteX9" fmla="*/ 410035 w 1004838"/>
                <a:gd name="connsiteY9" fmla="*/ 88777 h 888510"/>
                <a:gd name="connsiteX10" fmla="*/ 427790 w 1004838"/>
                <a:gd name="connsiteY10" fmla="*/ 71021 h 888510"/>
                <a:gd name="connsiteX11" fmla="*/ 463301 w 1004838"/>
                <a:gd name="connsiteY11" fmla="*/ 62144 h 888510"/>
                <a:gd name="connsiteX12" fmla="*/ 507689 w 1004838"/>
                <a:gd name="connsiteY12" fmla="*/ 44388 h 888510"/>
                <a:gd name="connsiteX13" fmla="*/ 552077 w 1004838"/>
                <a:gd name="connsiteY13" fmla="*/ 35511 h 888510"/>
                <a:gd name="connsiteX14" fmla="*/ 649732 w 1004838"/>
                <a:gd name="connsiteY14" fmla="*/ 0 h 888510"/>
                <a:gd name="connsiteX15" fmla="*/ 827285 w 1004838"/>
                <a:gd name="connsiteY15" fmla="*/ 26633 h 888510"/>
                <a:gd name="connsiteX16" fmla="*/ 880551 w 1004838"/>
                <a:gd name="connsiteY16" fmla="*/ 88777 h 888510"/>
                <a:gd name="connsiteX17" fmla="*/ 978205 w 1004838"/>
                <a:gd name="connsiteY17" fmla="*/ 195309 h 888510"/>
                <a:gd name="connsiteX18" fmla="*/ 987083 w 1004838"/>
                <a:gd name="connsiteY18" fmla="*/ 337351 h 888510"/>
                <a:gd name="connsiteX19" fmla="*/ 1004838 w 1004838"/>
                <a:gd name="connsiteY19" fmla="*/ 443883 h 888510"/>
                <a:gd name="connsiteX20" fmla="*/ 978205 w 1004838"/>
                <a:gd name="connsiteY20" fmla="*/ 621437 h 888510"/>
                <a:gd name="connsiteX21" fmla="*/ 960450 w 1004838"/>
                <a:gd name="connsiteY21" fmla="*/ 674703 h 888510"/>
                <a:gd name="connsiteX22" fmla="*/ 951572 w 1004838"/>
                <a:gd name="connsiteY22" fmla="*/ 701336 h 888510"/>
                <a:gd name="connsiteX23" fmla="*/ 916062 w 1004838"/>
                <a:gd name="connsiteY23" fmla="*/ 745724 h 888510"/>
                <a:gd name="connsiteX24" fmla="*/ 871673 w 1004838"/>
                <a:gd name="connsiteY24" fmla="*/ 798990 h 888510"/>
                <a:gd name="connsiteX25" fmla="*/ 818407 w 1004838"/>
                <a:gd name="connsiteY25" fmla="*/ 834501 h 888510"/>
                <a:gd name="connsiteX26" fmla="*/ 756264 w 1004838"/>
                <a:gd name="connsiteY26" fmla="*/ 843379 h 888510"/>
                <a:gd name="connsiteX27" fmla="*/ 729631 w 1004838"/>
                <a:gd name="connsiteY27" fmla="*/ 861134 h 888510"/>
                <a:gd name="connsiteX28" fmla="*/ 676365 w 1004838"/>
                <a:gd name="connsiteY28" fmla="*/ 870012 h 888510"/>
                <a:gd name="connsiteX29" fmla="*/ 631976 w 1004838"/>
                <a:gd name="connsiteY29" fmla="*/ 878889 h 888510"/>
                <a:gd name="connsiteX30" fmla="*/ 556681 w 1004838"/>
                <a:gd name="connsiteY30" fmla="*/ 839393 h 888510"/>
                <a:gd name="connsiteX31" fmla="*/ 401157 w 1004838"/>
                <a:gd name="connsiteY31" fmla="*/ 887767 h 888510"/>
                <a:gd name="connsiteX32" fmla="*/ 347891 w 1004838"/>
                <a:gd name="connsiteY32" fmla="*/ 870012 h 888510"/>
                <a:gd name="connsiteX33" fmla="*/ 330136 w 1004838"/>
                <a:gd name="connsiteY33" fmla="*/ 852256 h 888510"/>
                <a:gd name="connsiteX34" fmla="*/ 312380 w 1004838"/>
                <a:gd name="connsiteY34" fmla="*/ 825623 h 888510"/>
                <a:gd name="connsiteX35" fmla="*/ 276870 w 1004838"/>
                <a:gd name="connsiteY35" fmla="*/ 798990 h 888510"/>
                <a:gd name="connsiteX36" fmla="*/ 267992 w 1004838"/>
                <a:gd name="connsiteY36" fmla="*/ 763479 h 888510"/>
                <a:gd name="connsiteX37" fmla="*/ 223604 w 1004838"/>
                <a:gd name="connsiteY37" fmla="*/ 692458 h 888510"/>
                <a:gd name="connsiteX38" fmla="*/ 196971 w 1004838"/>
                <a:gd name="connsiteY38" fmla="*/ 639192 h 888510"/>
                <a:gd name="connsiteX39" fmla="*/ 152582 w 1004838"/>
                <a:gd name="connsiteY39" fmla="*/ 559293 h 888510"/>
                <a:gd name="connsiteX40" fmla="*/ 143705 w 1004838"/>
                <a:gd name="connsiteY40" fmla="*/ 506027 h 888510"/>
                <a:gd name="connsiteX41" fmla="*/ 134827 w 1004838"/>
                <a:gd name="connsiteY41" fmla="*/ 461639 h 888510"/>
                <a:gd name="connsiteX42" fmla="*/ 108194 w 1004838"/>
                <a:gd name="connsiteY42" fmla="*/ 426128 h 888510"/>
                <a:gd name="connsiteX43" fmla="*/ 63805 w 1004838"/>
                <a:gd name="connsiteY43" fmla="*/ 363984 h 888510"/>
                <a:gd name="connsiteX44" fmla="*/ 1662 w 1004838"/>
                <a:gd name="connsiteY44" fmla="*/ 319596 h 888510"/>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30136 w 1004838"/>
                <a:gd name="connsiteY33" fmla="*/ 852256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03724 w 1004838"/>
                <a:gd name="connsiteY25" fmla="*/ 82448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04838" h="880197">
                  <a:moveTo>
                    <a:pt x="1662" y="319596"/>
                  </a:moveTo>
                  <a:cubicBezTo>
                    <a:pt x="13499" y="307759"/>
                    <a:pt x="74041" y="313226"/>
                    <a:pt x="134827" y="292963"/>
                  </a:cubicBezTo>
                  <a:cubicBezTo>
                    <a:pt x="146664" y="284085"/>
                    <a:pt x="158298" y="274930"/>
                    <a:pt x="170338" y="266330"/>
                  </a:cubicBezTo>
                  <a:cubicBezTo>
                    <a:pt x="179020" y="260128"/>
                    <a:pt x="188640" y="255240"/>
                    <a:pt x="196971" y="248575"/>
                  </a:cubicBezTo>
                  <a:cubicBezTo>
                    <a:pt x="227036" y="224522"/>
                    <a:pt x="200420" y="233107"/>
                    <a:pt x="241359" y="221942"/>
                  </a:cubicBezTo>
                  <a:cubicBezTo>
                    <a:pt x="264901" y="215521"/>
                    <a:pt x="312380" y="204186"/>
                    <a:pt x="312380" y="204186"/>
                  </a:cubicBezTo>
                  <a:cubicBezTo>
                    <a:pt x="318299" y="198268"/>
                    <a:pt x="324907" y="192967"/>
                    <a:pt x="330136" y="186431"/>
                  </a:cubicBezTo>
                  <a:cubicBezTo>
                    <a:pt x="336801" y="178100"/>
                    <a:pt x="340346" y="167343"/>
                    <a:pt x="347891" y="159798"/>
                  </a:cubicBezTo>
                  <a:cubicBezTo>
                    <a:pt x="355436" y="152253"/>
                    <a:pt x="365646" y="147961"/>
                    <a:pt x="374524" y="142043"/>
                  </a:cubicBezTo>
                  <a:cubicBezTo>
                    <a:pt x="386361" y="124288"/>
                    <a:pt x="394946" y="103867"/>
                    <a:pt x="410035" y="88777"/>
                  </a:cubicBezTo>
                  <a:cubicBezTo>
                    <a:pt x="415953" y="82858"/>
                    <a:pt x="420304" y="74764"/>
                    <a:pt x="427790" y="71021"/>
                  </a:cubicBezTo>
                  <a:cubicBezTo>
                    <a:pt x="438703" y="65564"/>
                    <a:pt x="451726" y="66002"/>
                    <a:pt x="463301" y="62144"/>
                  </a:cubicBezTo>
                  <a:cubicBezTo>
                    <a:pt x="478419" y="57105"/>
                    <a:pt x="492425" y="48967"/>
                    <a:pt x="507689" y="44388"/>
                  </a:cubicBezTo>
                  <a:cubicBezTo>
                    <a:pt x="522142" y="40052"/>
                    <a:pt x="537520" y="39481"/>
                    <a:pt x="552077" y="35511"/>
                  </a:cubicBezTo>
                  <a:cubicBezTo>
                    <a:pt x="587887" y="25744"/>
                    <a:pt x="615702" y="13612"/>
                    <a:pt x="649732" y="0"/>
                  </a:cubicBezTo>
                  <a:cubicBezTo>
                    <a:pt x="708916" y="8878"/>
                    <a:pt x="771428" y="5149"/>
                    <a:pt x="827285" y="26633"/>
                  </a:cubicBezTo>
                  <a:cubicBezTo>
                    <a:pt x="852749" y="36427"/>
                    <a:pt x="863347" y="67602"/>
                    <a:pt x="880551" y="88777"/>
                  </a:cubicBezTo>
                  <a:cubicBezTo>
                    <a:pt x="959919" y="186460"/>
                    <a:pt x="912133" y="145754"/>
                    <a:pt x="978205" y="195309"/>
                  </a:cubicBezTo>
                  <a:cubicBezTo>
                    <a:pt x="981164" y="242656"/>
                    <a:pt x="982973" y="290090"/>
                    <a:pt x="987083" y="337351"/>
                  </a:cubicBezTo>
                  <a:cubicBezTo>
                    <a:pt x="990471" y="376309"/>
                    <a:pt x="997355" y="406467"/>
                    <a:pt x="1004838" y="443883"/>
                  </a:cubicBezTo>
                  <a:cubicBezTo>
                    <a:pt x="995610" y="563852"/>
                    <a:pt x="1005834" y="531642"/>
                    <a:pt x="978205" y="621437"/>
                  </a:cubicBezTo>
                  <a:cubicBezTo>
                    <a:pt x="972701" y="639325"/>
                    <a:pt x="966368" y="656948"/>
                    <a:pt x="960450" y="674703"/>
                  </a:cubicBezTo>
                  <a:cubicBezTo>
                    <a:pt x="957491" y="683581"/>
                    <a:pt x="961825" y="691169"/>
                    <a:pt x="951572" y="701336"/>
                  </a:cubicBezTo>
                  <a:cubicBezTo>
                    <a:pt x="941319" y="711503"/>
                    <a:pt x="917959" y="721097"/>
                    <a:pt x="898931" y="735703"/>
                  </a:cubicBezTo>
                  <a:cubicBezTo>
                    <a:pt x="879903" y="750309"/>
                    <a:pt x="853274" y="774174"/>
                    <a:pt x="837406" y="788970"/>
                  </a:cubicBezTo>
                  <a:cubicBezTo>
                    <a:pt x="821538" y="803766"/>
                    <a:pt x="824849" y="821463"/>
                    <a:pt x="803724" y="824481"/>
                  </a:cubicBezTo>
                  <a:lnTo>
                    <a:pt x="756264" y="843379"/>
                  </a:lnTo>
                  <a:cubicBezTo>
                    <a:pt x="747386" y="849297"/>
                    <a:pt x="739753" y="857760"/>
                    <a:pt x="729631" y="861134"/>
                  </a:cubicBezTo>
                  <a:cubicBezTo>
                    <a:pt x="712554" y="866826"/>
                    <a:pt x="694075" y="866792"/>
                    <a:pt x="676365" y="870012"/>
                  </a:cubicBezTo>
                  <a:cubicBezTo>
                    <a:pt x="661519" y="872711"/>
                    <a:pt x="651923" y="883992"/>
                    <a:pt x="631976" y="878889"/>
                  </a:cubicBezTo>
                  <a:cubicBezTo>
                    <a:pt x="612029" y="873786"/>
                    <a:pt x="582717" y="822036"/>
                    <a:pt x="556681" y="839393"/>
                  </a:cubicBezTo>
                  <a:cubicBezTo>
                    <a:pt x="526122" y="837042"/>
                    <a:pt x="491842" y="796162"/>
                    <a:pt x="472137" y="783564"/>
                  </a:cubicBezTo>
                  <a:cubicBezTo>
                    <a:pt x="452432" y="770966"/>
                    <a:pt x="451103" y="770727"/>
                    <a:pt x="438450" y="763807"/>
                  </a:cubicBezTo>
                  <a:cubicBezTo>
                    <a:pt x="425797" y="756887"/>
                    <a:pt x="410705" y="749106"/>
                    <a:pt x="396220" y="742041"/>
                  </a:cubicBezTo>
                  <a:cubicBezTo>
                    <a:pt x="381735" y="734976"/>
                    <a:pt x="365723" y="729964"/>
                    <a:pt x="351542" y="721420"/>
                  </a:cubicBezTo>
                  <a:cubicBezTo>
                    <a:pt x="337361" y="712877"/>
                    <a:pt x="322972" y="699658"/>
                    <a:pt x="311135" y="690780"/>
                  </a:cubicBezTo>
                  <a:cubicBezTo>
                    <a:pt x="308176" y="678943"/>
                    <a:pt x="293187" y="670018"/>
                    <a:pt x="282678" y="661280"/>
                  </a:cubicBezTo>
                  <a:cubicBezTo>
                    <a:pt x="272169" y="652542"/>
                    <a:pt x="259508" y="650050"/>
                    <a:pt x="248079" y="638353"/>
                  </a:cubicBezTo>
                  <a:cubicBezTo>
                    <a:pt x="236650" y="626656"/>
                    <a:pt x="237050" y="625518"/>
                    <a:pt x="214104" y="591099"/>
                  </a:cubicBezTo>
                  <a:cubicBezTo>
                    <a:pt x="185970" y="478566"/>
                    <a:pt x="164315" y="573472"/>
                    <a:pt x="152582" y="559293"/>
                  </a:cubicBezTo>
                  <a:cubicBezTo>
                    <a:pt x="140849" y="545114"/>
                    <a:pt x="146925" y="523737"/>
                    <a:pt x="143705" y="506027"/>
                  </a:cubicBezTo>
                  <a:cubicBezTo>
                    <a:pt x="141006" y="491181"/>
                    <a:pt x="140955" y="475428"/>
                    <a:pt x="134827" y="461639"/>
                  </a:cubicBezTo>
                  <a:cubicBezTo>
                    <a:pt x="128818" y="448118"/>
                    <a:pt x="117072" y="437965"/>
                    <a:pt x="108194" y="426128"/>
                  </a:cubicBezTo>
                  <a:cubicBezTo>
                    <a:pt x="87479" y="363984"/>
                    <a:pt x="108193" y="378781"/>
                    <a:pt x="63805" y="363984"/>
                  </a:cubicBezTo>
                  <a:cubicBezTo>
                    <a:pt x="44408" y="334889"/>
                    <a:pt x="-10175" y="331433"/>
                    <a:pt x="1662" y="3195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err="1">
                <a:ln>
                  <a:noFill/>
                </a:ln>
                <a:solidFill>
                  <a:prstClr val="white"/>
                </a:solidFill>
                <a:effectLst/>
                <a:uLnTx/>
                <a:uFillTx/>
                <a:latin typeface="Segoe UI"/>
                <a:ea typeface="+mn-ea"/>
                <a:cs typeface="+mn-cs"/>
              </a:endParaRPr>
            </a:p>
          </p:txBody>
        </p:sp>
        <p:pic>
          <p:nvPicPr>
            <p:cNvPr id="17" name="Picture 16">
              <a:extLst>
                <a:ext uri="{FF2B5EF4-FFF2-40B4-BE49-F238E27FC236}">
                  <a16:creationId xmlns:a16="http://schemas.microsoft.com/office/drawing/2014/main" id="{69430AB2-CA5F-486E-BFC0-798337ED8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93190" y="-113543"/>
              <a:ext cx="7304300" cy="6994525"/>
            </a:xfrm>
            <a:prstGeom prst="rect">
              <a:avLst/>
            </a:prstGeom>
          </p:spPr>
        </p:pic>
      </p:grpSp>
      <p:sp>
        <p:nvSpPr>
          <p:cNvPr id="20" name="Freeform 15">
            <a:extLst>
              <a:ext uri="{FF2B5EF4-FFF2-40B4-BE49-F238E27FC236}">
                <a16:creationId xmlns:a16="http://schemas.microsoft.com/office/drawing/2014/main" id="{C8323C11-2456-454E-B253-EABED08A478D}"/>
              </a:ext>
            </a:extLst>
          </p:cNvPr>
          <p:cNvSpPr>
            <a:spLocks noChangeAspect="1" noEditPoints="1"/>
          </p:cNvSpPr>
          <p:nvPr userDrawn="1"/>
        </p:nvSpPr>
        <p:spPr bwMode="black">
          <a:xfrm>
            <a:off x="435492" y="6073351"/>
            <a:ext cx="1393651" cy="310896"/>
          </a:xfrm>
          <a:custGeom>
            <a:avLst/>
            <a:gdLst>
              <a:gd name="T0" fmla="*/ 115 w 526"/>
              <a:gd name="T1" fmla="*/ 56 h 115"/>
              <a:gd name="T2" fmla="*/ 49 w 526"/>
              <a:gd name="T3" fmla="*/ 56 h 115"/>
              <a:gd name="T4" fmla="*/ 0 w 526"/>
              <a:gd name="T5" fmla="*/ 56 h 115"/>
              <a:gd name="T6" fmla="*/ 0 w 526"/>
              <a:gd name="T7" fmla="*/ 59 h 115"/>
              <a:gd name="T8" fmla="*/ 49 w 526"/>
              <a:gd name="T9" fmla="*/ 59 h 115"/>
              <a:gd name="T10" fmla="*/ 115 w 526"/>
              <a:gd name="T11" fmla="*/ 115 h 115"/>
              <a:gd name="T12" fmla="*/ 231 w 526"/>
              <a:gd name="T13" fmla="*/ 23 h 115"/>
              <a:gd name="T14" fmla="*/ 215 w 526"/>
              <a:gd name="T15" fmla="*/ 83 h 115"/>
              <a:gd name="T16" fmla="*/ 192 w 526"/>
              <a:gd name="T17" fmla="*/ 23 h 115"/>
              <a:gd name="T18" fmla="*/ 175 w 526"/>
              <a:gd name="T19" fmla="*/ 83 h 115"/>
              <a:gd name="T20" fmla="*/ 150 w 526"/>
              <a:gd name="T21" fmla="*/ 23 h 115"/>
              <a:gd name="T22" fmla="*/ 194 w 526"/>
              <a:gd name="T23" fmla="*/ 42 h 115"/>
              <a:gd name="T24" fmla="*/ 196 w 526"/>
              <a:gd name="T25" fmla="*/ 42 h 115"/>
              <a:gd name="T26" fmla="*/ 240 w 526"/>
              <a:gd name="T27" fmla="*/ 23 h 115"/>
              <a:gd name="T28" fmla="*/ 250 w 526"/>
              <a:gd name="T29" fmla="*/ 22 h 115"/>
              <a:gd name="T30" fmla="*/ 246 w 526"/>
              <a:gd name="T31" fmla="*/ 31 h 115"/>
              <a:gd name="T32" fmla="*/ 255 w 526"/>
              <a:gd name="T33" fmla="*/ 27 h 115"/>
              <a:gd name="T34" fmla="*/ 246 w 526"/>
              <a:gd name="T35" fmla="*/ 43 h 115"/>
              <a:gd name="T36" fmla="*/ 254 w 526"/>
              <a:gd name="T37" fmla="*/ 43 h 115"/>
              <a:gd name="T38" fmla="*/ 290 w 526"/>
              <a:gd name="T39" fmla="*/ 42 h 115"/>
              <a:gd name="T40" fmla="*/ 274 w 526"/>
              <a:gd name="T41" fmla="*/ 43 h 115"/>
              <a:gd name="T42" fmla="*/ 274 w 526"/>
              <a:gd name="T43" fmla="*/ 92 h 115"/>
              <a:gd name="T44" fmla="*/ 287 w 526"/>
              <a:gd name="T45" fmla="*/ 49 h 115"/>
              <a:gd name="T46" fmla="*/ 307 w 526"/>
              <a:gd name="T47" fmla="*/ 92 h 115"/>
              <a:gd name="T48" fmla="*/ 354 w 526"/>
              <a:gd name="T49" fmla="*/ 19 h 115"/>
              <a:gd name="T50" fmla="*/ 339 w 526"/>
              <a:gd name="T51" fmla="*/ 42 h 115"/>
              <a:gd name="T52" fmla="*/ 322 w 526"/>
              <a:gd name="T53" fmla="*/ 87 h 115"/>
              <a:gd name="T54" fmla="*/ 354 w 526"/>
              <a:gd name="T55" fmla="*/ 84 h 115"/>
              <a:gd name="T56" fmla="*/ 362 w 526"/>
              <a:gd name="T57" fmla="*/ 19 h 115"/>
              <a:gd name="T58" fmla="*/ 328 w 526"/>
              <a:gd name="T59" fmla="*/ 82 h 115"/>
              <a:gd name="T60" fmla="*/ 340 w 526"/>
              <a:gd name="T61" fmla="*/ 49 h 115"/>
              <a:gd name="T62" fmla="*/ 354 w 526"/>
              <a:gd name="T63" fmla="*/ 70 h 115"/>
              <a:gd name="T64" fmla="*/ 396 w 526"/>
              <a:gd name="T65" fmla="*/ 42 h 115"/>
              <a:gd name="T66" fmla="*/ 378 w 526"/>
              <a:gd name="T67" fmla="*/ 87 h 115"/>
              <a:gd name="T68" fmla="*/ 420 w 526"/>
              <a:gd name="T69" fmla="*/ 68 h 115"/>
              <a:gd name="T70" fmla="*/ 396 w 526"/>
              <a:gd name="T71" fmla="*/ 87 h 115"/>
              <a:gd name="T72" fmla="*/ 384 w 526"/>
              <a:gd name="T73" fmla="*/ 54 h 115"/>
              <a:gd name="T74" fmla="*/ 412 w 526"/>
              <a:gd name="T75" fmla="*/ 68 h 115"/>
              <a:gd name="T76" fmla="*/ 474 w 526"/>
              <a:gd name="T77" fmla="*/ 80 h 115"/>
              <a:gd name="T78" fmla="*/ 472 w 526"/>
              <a:gd name="T79" fmla="*/ 80 h 115"/>
              <a:gd name="T80" fmla="*/ 443 w 526"/>
              <a:gd name="T81" fmla="*/ 80 h 115"/>
              <a:gd name="T82" fmla="*/ 441 w 526"/>
              <a:gd name="T83" fmla="*/ 80 h 115"/>
              <a:gd name="T84" fmla="*/ 438 w 526"/>
              <a:gd name="T85" fmla="*/ 92 h 115"/>
              <a:gd name="T86" fmla="*/ 458 w 526"/>
              <a:gd name="T87" fmla="*/ 53 h 115"/>
              <a:gd name="T88" fmla="*/ 469 w 526"/>
              <a:gd name="T89" fmla="*/ 92 h 115"/>
              <a:gd name="T90" fmla="*/ 484 w 526"/>
              <a:gd name="T91" fmla="*/ 43 h 115"/>
              <a:gd name="T92" fmla="*/ 505 w 526"/>
              <a:gd name="T93" fmla="*/ 60 h 115"/>
              <a:gd name="T94" fmla="*/ 512 w 526"/>
              <a:gd name="T95" fmla="*/ 49 h 115"/>
              <a:gd name="T96" fmla="*/ 513 w 526"/>
              <a:gd name="T97" fmla="*/ 42 h 115"/>
              <a:gd name="T98" fmla="*/ 498 w 526"/>
              <a:gd name="T99" fmla="*/ 65 h 115"/>
              <a:gd name="T100" fmla="*/ 517 w 526"/>
              <a:gd name="T101" fmla="*/ 80 h 115"/>
              <a:gd name="T102" fmla="*/ 495 w 526"/>
              <a:gd name="T103" fmla="*/ 91 h 115"/>
              <a:gd name="T104" fmla="*/ 526 w 526"/>
              <a:gd name="T105"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6" h="115">
                <a:moveTo>
                  <a:pt x="52" y="9"/>
                </a:moveTo>
                <a:cubicBezTo>
                  <a:pt x="115" y="0"/>
                  <a:pt x="115" y="0"/>
                  <a:pt x="115" y="0"/>
                </a:cubicBezTo>
                <a:cubicBezTo>
                  <a:pt x="115" y="56"/>
                  <a:pt x="115" y="56"/>
                  <a:pt x="115" y="56"/>
                </a:cubicBezTo>
                <a:cubicBezTo>
                  <a:pt x="52" y="56"/>
                  <a:pt x="52" y="56"/>
                  <a:pt x="52" y="56"/>
                </a:cubicBezTo>
                <a:lnTo>
                  <a:pt x="52" y="9"/>
                </a:lnTo>
                <a:close/>
                <a:moveTo>
                  <a:pt x="49" y="56"/>
                </a:moveTo>
                <a:cubicBezTo>
                  <a:pt x="49" y="9"/>
                  <a:pt x="49" y="9"/>
                  <a:pt x="49" y="9"/>
                </a:cubicBezTo>
                <a:cubicBezTo>
                  <a:pt x="0" y="16"/>
                  <a:pt x="0" y="16"/>
                  <a:pt x="0" y="16"/>
                </a:cubicBezTo>
                <a:cubicBezTo>
                  <a:pt x="0" y="56"/>
                  <a:pt x="0" y="56"/>
                  <a:pt x="0" y="56"/>
                </a:cubicBezTo>
                <a:lnTo>
                  <a:pt x="49" y="56"/>
                </a:lnTo>
                <a:close/>
                <a:moveTo>
                  <a:pt x="49" y="59"/>
                </a:moveTo>
                <a:cubicBezTo>
                  <a:pt x="0" y="59"/>
                  <a:pt x="0" y="59"/>
                  <a:pt x="0" y="59"/>
                </a:cubicBezTo>
                <a:cubicBezTo>
                  <a:pt x="0" y="99"/>
                  <a:pt x="0" y="99"/>
                  <a:pt x="0" y="99"/>
                </a:cubicBezTo>
                <a:cubicBezTo>
                  <a:pt x="49" y="106"/>
                  <a:pt x="49" y="106"/>
                  <a:pt x="49" y="106"/>
                </a:cubicBezTo>
                <a:lnTo>
                  <a:pt x="49" y="59"/>
                </a:lnTo>
                <a:close/>
                <a:moveTo>
                  <a:pt x="52" y="59"/>
                </a:moveTo>
                <a:cubicBezTo>
                  <a:pt x="52" y="106"/>
                  <a:pt x="52" y="106"/>
                  <a:pt x="52" y="106"/>
                </a:cubicBezTo>
                <a:cubicBezTo>
                  <a:pt x="115" y="115"/>
                  <a:pt x="115" y="115"/>
                  <a:pt x="115" y="115"/>
                </a:cubicBezTo>
                <a:cubicBezTo>
                  <a:pt x="115" y="59"/>
                  <a:pt x="115" y="59"/>
                  <a:pt x="115" y="59"/>
                </a:cubicBezTo>
                <a:lnTo>
                  <a:pt x="52" y="59"/>
                </a:lnTo>
                <a:close/>
                <a:moveTo>
                  <a:pt x="231" y="23"/>
                </a:moveTo>
                <a:cubicBezTo>
                  <a:pt x="217" y="76"/>
                  <a:pt x="217" y="76"/>
                  <a:pt x="217" y="76"/>
                </a:cubicBezTo>
                <a:cubicBezTo>
                  <a:pt x="216" y="79"/>
                  <a:pt x="215" y="81"/>
                  <a:pt x="215" y="83"/>
                </a:cubicBezTo>
                <a:cubicBezTo>
                  <a:pt x="215" y="83"/>
                  <a:pt x="215" y="83"/>
                  <a:pt x="215" y="83"/>
                </a:cubicBezTo>
                <a:cubicBezTo>
                  <a:pt x="215" y="81"/>
                  <a:pt x="215" y="79"/>
                  <a:pt x="214" y="77"/>
                </a:cubicBezTo>
                <a:cubicBezTo>
                  <a:pt x="199" y="23"/>
                  <a:pt x="199" y="23"/>
                  <a:pt x="199" y="23"/>
                </a:cubicBezTo>
                <a:cubicBezTo>
                  <a:pt x="192" y="23"/>
                  <a:pt x="192" y="23"/>
                  <a:pt x="192" y="23"/>
                </a:cubicBezTo>
                <a:cubicBezTo>
                  <a:pt x="176" y="76"/>
                  <a:pt x="176" y="76"/>
                  <a:pt x="176" y="76"/>
                </a:cubicBezTo>
                <a:cubicBezTo>
                  <a:pt x="175" y="79"/>
                  <a:pt x="175" y="81"/>
                  <a:pt x="175" y="83"/>
                </a:cubicBezTo>
                <a:cubicBezTo>
                  <a:pt x="175" y="83"/>
                  <a:pt x="175" y="83"/>
                  <a:pt x="175" y="83"/>
                </a:cubicBezTo>
                <a:cubicBezTo>
                  <a:pt x="174" y="81"/>
                  <a:pt x="174" y="79"/>
                  <a:pt x="173" y="76"/>
                </a:cubicBezTo>
                <a:cubicBezTo>
                  <a:pt x="159" y="23"/>
                  <a:pt x="159" y="23"/>
                  <a:pt x="159" y="23"/>
                </a:cubicBezTo>
                <a:cubicBezTo>
                  <a:pt x="150" y="23"/>
                  <a:pt x="150" y="23"/>
                  <a:pt x="150" y="23"/>
                </a:cubicBezTo>
                <a:cubicBezTo>
                  <a:pt x="170" y="92"/>
                  <a:pt x="170" y="92"/>
                  <a:pt x="170" y="92"/>
                </a:cubicBezTo>
                <a:cubicBezTo>
                  <a:pt x="179" y="92"/>
                  <a:pt x="179" y="92"/>
                  <a:pt x="179" y="92"/>
                </a:cubicBezTo>
                <a:cubicBezTo>
                  <a:pt x="194" y="42"/>
                  <a:pt x="194" y="42"/>
                  <a:pt x="194" y="42"/>
                </a:cubicBezTo>
                <a:cubicBezTo>
                  <a:pt x="194" y="40"/>
                  <a:pt x="195" y="37"/>
                  <a:pt x="195" y="35"/>
                </a:cubicBezTo>
                <a:cubicBezTo>
                  <a:pt x="195" y="35"/>
                  <a:pt x="195" y="35"/>
                  <a:pt x="195" y="35"/>
                </a:cubicBezTo>
                <a:cubicBezTo>
                  <a:pt x="195" y="38"/>
                  <a:pt x="196" y="40"/>
                  <a:pt x="196" y="42"/>
                </a:cubicBezTo>
                <a:cubicBezTo>
                  <a:pt x="210" y="92"/>
                  <a:pt x="210" y="92"/>
                  <a:pt x="210" y="92"/>
                </a:cubicBezTo>
                <a:cubicBezTo>
                  <a:pt x="220" y="92"/>
                  <a:pt x="220" y="92"/>
                  <a:pt x="220" y="92"/>
                </a:cubicBezTo>
                <a:cubicBezTo>
                  <a:pt x="240" y="23"/>
                  <a:pt x="240" y="23"/>
                  <a:pt x="240" y="23"/>
                </a:cubicBezTo>
                <a:lnTo>
                  <a:pt x="231" y="23"/>
                </a:lnTo>
                <a:close/>
                <a:moveTo>
                  <a:pt x="254" y="23"/>
                </a:moveTo>
                <a:cubicBezTo>
                  <a:pt x="253" y="22"/>
                  <a:pt x="251" y="22"/>
                  <a:pt x="250" y="22"/>
                </a:cubicBezTo>
                <a:cubicBezTo>
                  <a:pt x="248" y="22"/>
                  <a:pt x="247" y="22"/>
                  <a:pt x="246" y="23"/>
                </a:cubicBezTo>
                <a:cubicBezTo>
                  <a:pt x="245" y="24"/>
                  <a:pt x="245" y="25"/>
                  <a:pt x="245" y="27"/>
                </a:cubicBezTo>
                <a:cubicBezTo>
                  <a:pt x="245" y="28"/>
                  <a:pt x="245" y="30"/>
                  <a:pt x="246" y="31"/>
                </a:cubicBezTo>
                <a:cubicBezTo>
                  <a:pt x="247" y="31"/>
                  <a:pt x="249" y="32"/>
                  <a:pt x="250" y="32"/>
                </a:cubicBezTo>
                <a:cubicBezTo>
                  <a:pt x="251" y="32"/>
                  <a:pt x="253" y="31"/>
                  <a:pt x="254" y="30"/>
                </a:cubicBezTo>
                <a:cubicBezTo>
                  <a:pt x="255" y="30"/>
                  <a:pt x="255" y="28"/>
                  <a:pt x="255" y="27"/>
                </a:cubicBezTo>
                <a:cubicBezTo>
                  <a:pt x="255" y="25"/>
                  <a:pt x="255" y="24"/>
                  <a:pt x="254" y="23"/>
                </a:cubicBezTo>
                <a:close/>
                <a:moveTo>
                  <a:pt x="254" y="43"/>
                </a:moveTo>
                <a:cubicBezTo>
                  <a:pt x="246" y="43"/>
                  <a:pt x="246" y="43"/>
                  <a:pt x="246" y="43"/>
                </a:cubicBezTo>
                <a:cubicBezTo>
                  <a:pt x="246" y="92"/>
                  <a:pt x="246" y="92"/>
                  <a:pt x="246" y="92"/>
                </a:cubicBezTo>
                <a:cubicBezTo>
                  <a:pt x="254" y="92"/>
                  <a:pt x="254" y="92"/>
                  <a:pt x="254" y="92"/>
                </a:cubicBezTo>
                <a:lnTo>
                  <a:pt x="254" y="43"/>
                </a:lnTo>
                <a:close/>
                <a:moveTo>
                  <a:pt x="307" y="62"/>
                </a:moveTo>
                <a:cubicBezTo>
                  <a:pt x="307" y="56"/>
                  <a:pt x="305" y="51"/>
                  <a:pt x="302" y="47"/>
                </a:cubicBezTo>
                <a:cubicBezTo>
                  <a:pt x="300" y="44"/>
                  <a:pt x="295" y="42"/>
                  <a:pt x="290" y="42"/>
                </a:cubicBezTo>
                <a:cubicBezTo>
                  <a:pt x="283" y="42"/>
                  <a:pt x="278" y="45"/>
                  <a:pt x="274" y="51"/>
                </a:cubicBezTo>
                <a:cubicBezTo>
                  <a:pt x="274" y="51"/>
                  <a:pt x="274" y="51"/>
                  <a:pt x="274" y="51"/>
                </a:cubicBezTo>
                <a:cubicBezTo>
                  <a:pt x="274" y="43"/>
                  <a:pt x="274" y="43"/>
                  <a:pt x="274" y="43"/>
                </a:cubicBezTo>
                <a:cubicBezTo>
                  <a:pt x="266" y="43"/>
                  <a:pt x="266" y="43"/>
                  <a:pt x="266" y="43"/>
                </a:cubicBezTo>
                <a:cubicBezTo>
                  <a:pt x="266" y="92"/>
                  <a:pt x="266" y="92"/>
                  <a:pt x="266" y="92"/>
                </a:cubicBezTo>
                <a:cubicBezTo>
                  <a:pt x="274" y="92"/>
                  <a:pt x="274" y="92"/>
                  <a:pt x="274" y="92"/>
                </a:cubicBezTo>
                <a:cubicBezTo>
                  <a:pt x="274" y="64"/>
                  <a:pt x="274" y="64"/>
                  <a:pt x="274" y="64"/>
                </a:cubicBezTo>
                <a:cubicBezTo>
                  <a:pt x="274" y="60"/>
                  <a:pt x="275" y="56"/>
                  <a:pt x="278" y="53"/>
                </a:cubicBezTo>
                <a:cubicBezTo>
                  <a:pt x="280" y="50"/>
                  <a:pt x="283" y="49"/>
                  <a:pt x="287" y="49"/>
                </a:cubicBezTo>
                <a:cubicBezTo>
                  <a:pt x="295" y="49"/>
                  <a:pt x="299" y="54"/>
                  <a:pt x="299" y="64"/>
                </a:cubicBezTo>
                <a:cubicBezTo>
                  <a:pt x="299" y="92"/>
                  <a:pt x="299" y="92"/>
                  <a:pt x="299" y="92"/>
                </a:cubicBezTo>
                <a:cubicBezTo>
                  <a:pt x="307" y="92"/>
                  <a:pt x="307" y="92"/>
                  <a:pt x="307" y="92"/>
                </a:cubicBezTo>
                <a:lnTo>
                  <a:pt x="307" y="62"/>
                </a:lnTo>
                <a:close/>
                <a:moveTo>
                  <a:pt x="362" y="19"/>
                </a:moveTo>
                <a:cubicBezTo>
                  <a:pt x="354" y="19"/>
                  <a:pt x="354" y="19"/>
                  <a:pt x="354" y="19"/>
                </a:cubicBezTo>
                <a:cubicBezTo>
                  <a:pt x="354" y="50"/>
                  <a:pt x="354" y="50"/>
                  <a:pt x="354" y="50"/>
                </a:cubicBezTo>
                <a:cubicBezTo>
                  <a:pt x="353" y="50"/>
                  <a:pt x="353" y="50"/>
                  <a:pt x="353" y="50"/>
                </a:cubicBezTo>
                <a:cubicBezTo>
                  <a:pt x="350" y="44"/>
                  <a:pt x="345" y="42"/>
                  <a:pt x="339" y="42"/>
                </a:cubicBezTo>
                <a:cubicBezTo>
                  <a:pt x="332" y="42"/>
                  <a:pt x="326" y="44"/>
                  <a:pt x="322" y="49"/>
                </a:cubicBezTo>
                <a:cubicBezTo>
                  <a:pt x="318" y="54"/>
                  <a:pt x="316" y="61"/>
                  <a:pt x="316" y="69"/>
                </a:cubicBezTo>
                <a:cubicBezTo>
                  <a:pt x="316" y="76"/>
                  <a:pt x="318" y="82"/>
                  <a:pt x="322" y="87"/>
                </a:cubicBezTo>
                <a:cubicBezTo>
                  <a:pt x="325" y="91"/>
                  <a:pt x="330" y="94"/>
                  <a:pt x="337" y="94"/>
                </a:cubicBezTo>
                <a:cubicBezTo>
                  <a:pt x="344" y="94"/>
                  <a:pt x="350" y="90"/>
                  <a:pt x="353" y="84"/>
                </a:cubicBezTo>
                <a:cubicBezTo>
                  <a:pt x="354" y="84"/>
                  <a:pt x="354" y="84"/>
                  <a:pt x="354" y="84"/>
                </a:cubicBezTo>
                <a:cubicBezTo>
                  <a:pt x="354" y="92"/>
                  <a:pt x="354" y="92"/>
                  <a:pt x="354" y="92"/>
                </a:cubicBezTo>
                <a:cubicBezTo>
                  <a:pt x="362" y="92"/>
                  <a:pt x="362" y="92"/>
                  <a:pt x="362" y="92"/>
                </a:cubicBezTo>
                <a:lnTo>
                  <a:pt x="362" y="19"/>
                </a:lnTo>
                <a:close/>
                <a:moveTo>
                  <a:pt x="349" y="82"/>
                </a:moveTo>
                <a:cubicBezTo>
                  <a:pt x="347" y="85"/>
                  <a:pt x="343" y="87"/>
                  <a:pt x="339" y="87"/>
                </a:cubicBezTo>
                <a:cubicBezTo>
                  <a:pt x="334" y="87"/>
                  <a:pt x="331" y="85"/>
                  <a:pt x="328" y="82"/>
                </a:cubicBezTo>
                <a:cubicBezTo>
                  <a:pt x="325" y="79"/>
                  <a:pt x="324" y="74"/>
                  <a:pt x="324" y="68"/>
                </a:cubicBezTo>
                <a:cubicBezTo>
                  <a:pt x="324" y="62"/>
                  <a:pt x="326" y="57"/>
                  <a:pt x="328" y="54"/>
                </a:cubicBezTo>
                <a:cubicBezTo>
                  <a:pt x="331" y="50"/>
                  <a:pt x="335" y="49"/>
                  <a:pt x="340" y="49"/>
                </a:cubicBezTo>
                <a:cubicBezTo>
                  <a:pt x="344" y="49"/>
                  <a:pt x="347" y="50"/>
                  <a:pt x="350" y="53"/>
                </a:cubicBezTo>
                <a:cubicBezTo>
                  <a:pt x="352" y="55"/>
                  <a:pt x="354" y="59"/>
                  <a:pt x="354" y="63"/>
                </a:cubicBezTo>
                <a:cubicBezTo>
                  <a:pt x="354" y="70"/>
                  <a:pt x="354" y="70"/>
                  <a:pt x="354" y="70"/>
                </a:cubicBezTo>
                <a:cubicBezTo>
                  <a:pt x="354" y="75"/>
                  <a:pt x="352" y="79"/>
                  <a:pt x="349" y="82"/>
                </a:cubicBezTo>
                <a:close/>
                <a:moveTo>
                  <a:pt x="414" y="49"/>
                </a:moveTo>
                <a:cubicBezTo>
                  <a:pt x="410" y="44"/>
                  <a:pt x="404" y="42"/>
                  <a:pt x="396" y="42"/>
                </a:cubicBezTo>
                <a:cubicBezTo>
                  <a:pt x="389" y="42"/>
                  <a:pt x="383" y="44"/>
                  <a:pt x="378" y="49"/>
                </a:cubicBezTo>
                <a:cubicBezTo>
                  <a:pt x="374" y="54"/>
                  <a:pt x="371" y="60"/>
                  <a:pt x="371" y="68"/>
                </a:cubicBezTo>
                <a:cubicBezTo>
                  <a:pt x="371" y="76"/>
                  <a:pt x="374" y="82"/>
                  <a:pt x="378" y="87"/>
                </a:cubicBezTo>
                <a:cubicBezTo>
                  <a:pt x="382" y="91"/>
                  <a:pt x="388" y="94"/>
                  <a:pt x="395" y="94"/>
                </a:cubicBezTo>
                <a:cubicBezTo>
                  <a:pt x="403" y="94"/>
                  <a:pt x="409" y="91"/>
                  <a:pt x="413" y="86"/>
                </a:cubicBezTo>
                <a:cubicBezTo>
                  <a:pt x="418" y="82"/>
                  <a:pt x="420" y="75"/>
                  <a:pt x="420" y="68"/>
                </a:cubicBezTo>
                <a:cubicBezTo>
                  <a:pt x="420" y="60"/>
                  <a:pt x="418" y="53"/>
                  <a:pt x="414" y="49"/>
                </a:cubicBezTo>
                <a:close/>
                <a:moveTo>
                  <a:pt x="408" y="82"/>
                </a:moveTo>
                <a:cubicBezTo>
                  <a:pt x="405" y="85"/>
                  <a:pt x="401" y="87"/>
                  <a:pt x="396" y="87"/>
                </a:cubicBezTo>
                <a:cubicBezTo>
                  <a:pt x="391" y="87"/>
                  <a:pt x="387" y="85"/>
                  <a:pt x="384" y="82"/>
                </a:cubicBezTo>
                <a:cubicBezTo>
                  <a:pt x="381" y="79"/>
                  <a:pt x="379" y="74"/>
                  <a:pt x="379" y="68"/>
                </a:cubicBezTo>
                <a:cubicBezTo>
                  <a:pt x="379" y="62"/>
                  <a:pt x="381" y="57"/>
                  <a:pt x="384" y="54"/>
                </a:cubicBezTo>
                <a:cubicBezTo>
                  <a:pt x="387" y="50"/>
                  <a:pt x="391" y="49"/>
                  <a:pt x="396" y="49"/>
                </a:cubicBezTo>
                <a:cubicBezTo>
                  <a:pt x="401" y="49"/>
                  <a:pt x="405" y="50"/>
                  <a:pt x="408" y="54"/>
                </a:cubicBezTo>
                <a:cubicBezTo>
                  <a:pt x="410" y="57"/>
                  <a:pt x="412" y="62"/>
                  <a:pt x="412" y="68"/>
                </a:cubicBezTo>
                <a:cubicBezTo>
                  <a:pt x="412" y="74"/>
                  <a:pt x="410" y="79"/>
                  <a:pt x="408" y="82"/>
                </a:cubicBezTo>
                <a:close/>
                <a:moveTo>
                  <a:pt x="484" y="43"/>
                </a:moveTo>
                <a:cubicBezTo>
                  <a:pt x="474" y="80"/>
                  <a:pt x="474" y="80"/>
                  <a:pt x="474" y="80"/>
                </a:cubicBezTo>
                <a:cubicBezTo>
                  <a:pt x="474" y="82"/>
                  <a:pt x="473" y="83"/>
                  <a:pt x="473" y="85"/>
                </a:cubicBezTo>
                <a:cubicBezTo>
                  <a:pt x="473" y="85"/>
                  <a:pt x="473" y="85"/>
                  <a:pt x="473" y="85"/>
                </a:cubicBezTo>
                <a:cubicBezTo>
                  <a:pt x="473" y="83"/>
                  <a:pt x="472" y="81"/>
                  <a:pt x="472" y="80"/>
                </a:cubicBezTo>
                <a:cubicBezTo>
                  <a:pt x="462" y="43"/>
                  <a:pt x="462" y="43"/>
                  <a:pt x="462" y="43"/>
                </a:cubicBezTo>
                <a:cubicBezTo>
                  <a:pt x="455" y="43"/>
                  <a:pt x="455" y="43"/>
                  <a:pt x="455" y="43"/>
                </a:cubicBezTo>
                <a:cubicBezTo>
                  <a:pt x="443" y="80"/>
                  <a:pt x="443" y="80"/>
                  <a:pt x="443" y="80"/>
                </a:cubicBezTo>
                <a:cubicBezTo>
                  <a:pt x="443" y="82"/>
                  <a:pt x="442" y="83"/>
                  <a:pt x="442" y="85"/>
                </a:cubicBezTo>
                <a:cubicBezTo>
                  <a:pt x="442" y="85"/>
                  <a:pt x="442" y="85"/>
                  <a:pt x="442" y="85"/>
                </a:cubicBezTo>
                <a:cubicBezTo>
                  <a:pt x="442" y="83"/>
                  <a:pt x="442" y="81"/>
                  <a:pt x="441" y="80"/>
                </a:cubicBezTo>
                <a:cubicBezTo>
                  <a:pt x="431" y="43"/>
                  <a:pt x="431" y="43"/>
                  <a:pt x="431" y="43"/>
                </a:cubicBezTo>
                <a:cubicBezTo>
                  <a:pt x="423" y="43"/>
                  <a:pt x="423" y="43"/>
                  <a:pt x="423" y="43"/>
                </a:cubicBezTo>
                <a:cubicBezTo>
                  <a:pt x="438" y="92"/>
                  <a:pt x="438" y="92"/>
                  <a:pt x="438" y="92"/>
                </a:cubicBezTo>
                <a:cubicBezTo>
                  <a:pt x="446" y="92"/>
                  <a:pt x="446" y="92"/>
                  <a:pt x="446" y="92"/>
                </a:cubicBezTo>
                <a:cubicBezTo>
                  <a:pt x="457" y="57"/>
                  <a:pt x="457" y="57"/>
                  <a:pt x="457" y="57"/>
                </a:cubicBezTo>
                <a:cubicBezTo>
                  <a:pt x="457" y="55"/>
                  <a:pt x="458" y="54"/>
                  <a:pt x="458" y="53"/>
                </a:cubicBezTo>
                <a:cubicBezTo>
                  <a:pt x="458" y="53"/>
                  <a:pt x="458" y="53"/>
                  <a:pt x="458" y="53"/>
                </a:cubicBezTo>
                <a:cubicBezTo>
                  <a:pt x="458" y="54"/>
                  <a:pt x="458" y="56"/>
                  <a:pt x="459" y="57"/>
                </a:cubicBezTo>
                <a:cubicBezTo>
                  <a:pt x="469" y="92"/>
                  <a:pt x="469" y="92"/>
                  <a:pt x="469" y="92"/>
                </a:cubicBezTo>
                <a:cubicBezTo>
                  <a:pt x="477" y="92"/>
                  <a:pt x="477" y="92"/>
                  <a:pt x="477" y="92"/>
                </a:cubicBezTo>
                <a:cubicBezTo>
                  <a:pt x="492" y="43"/>
                  <a:pt x="492" y="43"/>
                  <a:pt x="492" y="43"/>
                </a:cubicBezTo>
                <a:lnTo>
                  <a:pt x="484" y="43"/>
                </a:lnTo>
                <a:close/>
                <a:moveTo>
                  <a:pt x="523" y="71"/>
                </a:moveTo>
                <a:cubicBezTo>
                  <a:pt x="521" y="69"/>
                  <a:pt x="517" y="67"/>
                  <a:pt x="513" y="65"/>
                </a:cubicBezTo>
                <a:cubicBezTo>
                  <a:pt x="509" y="63"/>
                  <a:pt x="506" y="62"/>
                  <a:pt x="505" y="60"/>
                </a:cubicBezTo>
                <a:cubicBezTo>
                  <a:pt x="504" y="59"/>
                  <a:pt x="503" y="58"/>
                  <a:pt x="503" y="55"/>
                </a:cubicBezTo>
                <a:cubicBezTo>
                  <a:pt x="503" y="53"/>
                  <a:pt x="504" y="52"/>
                  <a:pt x="506" y="50"/>
                </a:cubicBezTo>
                <a:cubicBezTo>
                  <a:pt x="507" y="49"/>
                  <a:pt x="509" y="49"/>
                  <a:pt x="512" y="49"/>
                </a:cubicBezTo>
                <a:cubicBezTo>
                  <a:pt x="516" y="49"/>
                  <a:pt x="520" y="50"/>
                  <a:pt x="523" y="52"/>
                </a:cubicBezTo>
                <a:cubicBezTo>
                  <a:pt x="523" y="44"/>
                  <a:pt x="523" y="44"/>
                  <a:pt x="523" y="44"/>
                </a:cubicBezTo>
                <a:cubicBezTo>
                  <a:pt x="520" y="43"/>
                  <a:pt x="517" y="42"/>
                  <a:pt x="513" y="42"/>
                </a:cubicBezTo>
                <a:cubicBezTo>
                  <a:pt x="508" y="42"/>
                  <a:pt x="503" y="43"/>
                  <a:pt x="500" y="46"/>
                </a:cubicBezTo>
                <a:cubicBezTo>
                  <a:pt x="497" y="49"/>
                  <a:pt x="495" y="52"/>
                  <a:pt x="495" y="56"/>
                </a:cubicBezTo>
                <a:cubicBezTo>
                  <a:pt x="495" y="60"/>
                  <a:pt x="496" y="62"/>
                  <a:pt x="498" y="65"/>
                </a:cubicBezTo>
                <a:cubicBezTo>
                  <a:pt x="500" y="67"/>
                  <a:pt x="503" y="69"/>
                  <a:pt x="507" y="71"/>
                </a:cubicBezTo>
                <a:cubicBezTo>
                  <a:pt x="512" y="73"/>
                  <a:pt x="514" y="74"/>
                  <a:pt x="516" y="75"/>
                </a:cubicBezTo>
                <a:cubicBezTo>
                  <a:pt x="517" y="77"/>
                  <a:pt x="517" y="78"/>
                  <a:pt x="517" y="80"/>
                </a:cubicBezTo>
                <a:cubicBezTo>
                  <a:pt x="517" y="85"/>
                  <a:pt x="514" y="87"/>
                  <a:pt x="508" y="87"/>
                </a:cubicBezTo>
                <a:cubicBezTo>
                  <a:pt x="503" y="87"/>
                  <a:pt x="499" y="85"/>
                  <a:pt x="495" y="82"/>
                </a:cubicBezTo>
                <a:cubicBezTo>
                  <a:pt x="495" y="91"/>
                  <a:pt x="495" y="91"/>
                  <a:pt x="495" y="91"/>
                </a:cubicBezTo>
                <a:cubicBezTo>
                  <a:pt x="499" y="93"/>
                  <a:pt x="503" y="94"/>
                  <a:pt x="507" y="94"/>
                </a:cubicBezTo>
                <a:cubicBezTo>
                  <a:pt x="513" y="94"/>
                  <a:pt x="517" y="92"/>
                  <a:pt x="521" y="90"/>
                </a:cubicBezTo>
                <a:cubicBezTo>
                  <a:pt x="524" y="87"/>
                  <a:pt x="526" y="83"/>
                  <a:pt x="526" y="79"/>
                </a:cubicBezTo>
                <a:cubicBezTo>
                  <a:pt x="526" y="76"/>
                  <a:pt x="525" y="73"/>
                  <a:pt x="523" y="7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1" name="Group 20">
            <a:extLst>
              <a:ext uri="{FF2B5EF4-FFF2-40B4-BE49-F238E27FC236}">
                <a16:creationId xmlns:a16="http://schemas.microsoft.com/office/drawing/2014/main" id="{65F6CE78-5566-4F53-9EAD-4BD3449AC65D}"/>
              </a:ext>
            </a:extLst>
          </p:cNvPr>
          <p:cNvGrpSpPr>
            <a:grpSpLocks noChangeAspect="1"/>
          </p:cNvGrpSpPr>
          <p:nvPr userDrawn="1"/>
        </p:nvGrpSpPr>
        <p:grpSpPr bwMode="black">
          <a:xfrm>
            <a:off x="448234" y="468701"/>
            <a:ext cx="1448130" cy="310896"/>
            <a:chOff x="457200" y="1643393"/>
            <a:chExt cx="4492753" cy="964540"/>
          </a:xfrm>
        </p:grpSpPr>
        <p:pic>
          <p:nvPicPr>
            <p:cNvPr id="22" name="Picture 21">
              <a:extLst>
                <a:ext uri="{FF2B5EF4-FFF2-40B4-BE49-F238E27FC236}">
                  <a16:creationId xmlns:a16="http://schemas.microsoft.com/office/drawing/2014/main" id="{838DDD8E-A3A8-4127-88F3-F5FCD29491D5}"/>
                </a:ext>
              </a:extLst>
            </p:cNvPr>
            <p:cNvPicPr>
              <a:picLocks noChangeAspect="1"/>
            </p:cNvPicPr>
            <p:nvPr/>
          </p:nvPicPr>
          <p:blipFill>
            <a:blip r:embed="rId3"/>
            <a:stretch>
              <a:fillRect/>
            </a:stretch>
          </p:blipFill>
          <p:spPr bwMode="black">
            <a:xfrm>
              <a:off x="457200" y="1643393"/>
              <a:ext cx="964540" cy="964540"/>
            </a:xfrm>
            <a:prstGeom prst="rect">
              <a:avLst/>
            </a:prstGeom>
          </p:spPr>
        </p:pic>
        <p:sp>
          <p:nvSpPr>
            <p:cNvPr id="23" name="Freeform 12">
              <a:extLst>
                <a:ext uri="{FF2B5EF4-FFF2-40B4-BE49-F238E27FC236}">
                  <a16:creationId xmlns:a16="http://schemas.microsoft.com/office/drawing/2014/main" id="{F7B11B37-F0DD-40ED-A93B-8C4A961365E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543339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50000">
                      <a:schemeClr val="accent3"/>
                    </a:gs>
                    <a:gs pos="100000">
                      <a:schemeClr val="accent3"/>
                    </a:gs>
                  </a:gsLst>
                  <a:lin ang="10800000" scaled="1"/>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83000">
                      <a:schemeClr val="tx1"/>
                    </a:gs>
                    <a:gs pos="100000">
                      <a:schemeClr val="tx1"/>
                    </a:gs>
                  </a:gsLst>
                  <a:lin ang="5400000" scaled="1"/>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47150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83000">
                      <a:schemeClr val="tx1"/>
                    </a:gs>
                    <a:gs pos="100000">
                      <a:schemeClr val="tx1"/>
                    </a:gs>
                  </a:gsLst>
                  <a:lin ang="5400000" scaled="1"/>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83000">
                      <a:schemeClr val="tx1"/>
                    </a:gs>
                    <a:gs pos="100000">
                      <a:schemeClr val="tx1"/>
                    </a:gs>
                  </a:gsLst>
                  <a:lin ang="5400000" scaled="1"/>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20376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000">
                      <a:schemeClr val="tx1"/>
                    </a:gs>
                    <a:gs pos="100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18838" cy="4837176"/>
          </a:xfrm>
        </p:spPr>
        <p:txBody>
          <a:bodyPr/>
          <a:lstStyle>
            <a:lvl1pPr>
              <a:defRPr>
                <a:gradFill>
                  <a:gsLst>
                    <a:gs pos="83000">
                      <a:schemeClr val="tx1"/>
                    </a:gs>
                    <a:gs pos="100000">
                      <a:schemeClr val="tx1"/>
                    </a:gs>
                  </a:gsLst>
                  <a:lin ang="5400000" scaled="1"/>
                </a:gradFill>
              </a:defRPr>
            </a:lvl1pPr>
            <a:lvl2pPr>
              <a:defRPr>
                <a:gradFill>
                  <a:gsLst>
                    <a:gs pos="83000">
                      <a:schemeClr val="tx1"/>
                    </a:gs>
                    <a:gs pos="100000">
                      <a:schemeClr val="tx1"/>
                    </a:gs>
                  </a:gsLst>
                  <a:lin ang="5400000" scaled="1"/>
                </a:gradFill>
              </a:defRPr>
            </a:lvl2pPr>
            <a:lvl3pPr>
              <a:defRPr>
                <a:gradFill>
                  <a:gsLst>
                    <a:gs pos="83000">
                      <a:schemeClr val="tx1"/>
                    </a:gs>
                    <a:gs pos="100000">
                      <a:schemeClr val="tx1"/>
                    </a:gs>
                  </a:gsLst>
                  <a:lin ang="5400000" scaled="1"/>
                </a:gradFill>
              </a:defRPr>
            </a:lvl3pPr>
            <a:lvl4pPr>
              <a:defRPr>
                <a:gradFill>
                  <a:gsLst>
                    <a:gs pos="83000">
                      <a:schemeClr val="tx1"/>
                    </a:gs>
                    <a:gs pos="100000">
                      <a:schemeClr val="tx1"/>
                    </a:gs>
                  </a:gsLst>
                  <a:lin ang="5400000" scaled="1"/>
                </a:gradFill>
              </a:defRPr>
            </a:lvl4pPr>
            <a:lvl5pPr>
              <a:defRPr>
                <a:gradFill>
                  <a:gsLst>
                    <a:gs pos="83000">
                      <a:schemeClr val="tx1"/>
                    </a:gs>
                    <a:gs pos="100000">
                      <a:schemeClr val="tx1"/>
                    </a:gs>
                  </a:gsLst>
                  <a:lin ang="5400000" scaled="1"/>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77085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98418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3338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2366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50557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804448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69090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024077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9CD270-F274-4101-9367-CC250B333468}"/>
              </a:ext>
            </a:extLst>
          </p:cNvPr>
          <p:cNvSpPr/>
          <p:nvPr userDrawn="1"/>
        </p:nvSpPr>
        <p:spPr bwMode="auto">
          <a:xfrm>
            <a:off x="0" y="0"/>
            <a:ext cx="12192000" cy="685800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B3F641DF-040C-4847-9753-1F4F501A79B8}"/>
              </a:ext>
            </a:extLst>
          </p:cNvPr>
          <p:cNvSpPr/>
          <p:nvPr/>
        </p:nvSpPr>
        <p:spPr bwMode="auto">
          <a:xfrm>
            <a:off x="7388001" y="5086288"/>
            <a:ext cx="3618040" cy="128075"/>
          </a:xfrm>
          <a:prstGeom prst="roundRect">
            <a:avLst>
              <a:gd name="adj" fmla="val 50000"/>
            </a:avLst>
          </a:prstGeom>
          <a:solidFill>
            <a:srgbClr val="45454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FAF14401-4444-46DC-AEDF-345425D79DB4}"/>
              </a:ext>
            </a:extLst>
          </p:cNvPr>
          <p:cNvSpPr/>
          <p:nvPr/>
        </p:nvSpPr>
        <p:spPr bwMode="auto">
          <a:xfrm>
            <a:off x="8979026" y="4420113"/>
            <a:ext cx="2855309" cy="322588"/>
          </a:xfrm>
          <a:prstGeom prst="roundRect">
            <a:avLst>
              <a:gd name="adj" fmla="val 50000"/>
            </a:avLst>
          </a:prstGeom>
          <a:solidFill>
            <a:srgbClr val="45454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5D580410-0C5F-4714-AA8C-7FA327B3491D}"/>
              </a:ext>
            </a:extLst>
          </p:cNvPr>
          <p:cNvSpPr/>
          <p:nvPr/>
        </p:nvSpPr>
        <p:spPr bwMode="auto">
          <a:xfrm>
            <a:off x="7937537" y="3943893"/>
            <a:ext cx="2855309" cy="221249"/>
          </a:xfrm>
          <a:prstGeom prst="roundRect">
            <a:avLst>
              <a:gd name="adj" fmla="val 50000"/>
            </a:avLst>
          </a:prstGeom>
          <a:solidFill>
            <a:srgbClr val="45454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4" name="Group 13">
            <a:extLst>
              <a:ext uri="{FF2B5EF4-FFF2-40B4-BE49-F238E27FC236}">
                <a16:creationId xmlns:a16="http://schemas.microsoft.com/office/drawing/2014/main" id="{472EBE86-DA24-45E6-AE66-54934F64EDF6}"/>
              </a:ext>
            </a:extLst>
          </p:cNvPr>
          <p:cNvGrpSpPr/>
          <p:nvPr userDrawn="1"/>
        </p:nvGrpSpPr>
        <p:grpSpPr>
          <a:xfrm flipH="1">
            <a:off x="6973445" y="1229592"/>
            <a:ext cx="4182913" cy="4006085"/>
            <a:chOff x="6893190" y="-113543"/>
            <a:chExt cx="7304300" cy="6994525"/>
          </a:xfrm>
        </p:grpSpPr>
        <p:sp>
          <p:nvSpPr>
            <p:cNvPr id="18" name="Freeform: Shape 17">
              <a:extLst>
                <a:ext uri="{FF2B5EF4-FFF2-40B4-BE49-F238E27FC236}">
                  <a16:creationId xmlns:a16="http://schemas.microsoft.com/office/drawing/2014/main" id="{4D35AA42-4486-4CDA-81BF-4AA2616B8584}"/>
                </a:ext>
              </a:extLst>
            </p:cNvPr>
            <p:cNvSpPr/>
            <p:nvPr/>
          </p:nvSpPr>
          <p:spPr>
            <a:xfrm>
              <a:off x="8202295" y="483804"/>
              <a:ext cx="784362" cy="839186"/>
            </a:xfrm>
            <a:custGeom>
              <a:avLst/>
              <a:gdLst>
                <a:gd name="connsiteX0" fmla="*/ 1662 w 1004838"/>
                <a:gd name="connsiteY0" fmla="*/ 319596 h 905522"/>
                <a:gd name="connsiteX1" fmla="*/ 134827 w 1004838"/>
                <a:gd name="connsiteY1" fmla="*/ 292963 h 905522"/>
                <a:gd name="connsiteX2" fmla="*/ 170338 w 1004838"/>
                <a:gd name="connsiteY2" fmla="*/ 266330 h 905522"/>
                <a:gd name="connsiteX3" fmla="*/ 196971 w 1004838"/>
                <a:gd name="connsiteY3" fmla="*/ 248575 h 905522"/>
                <a:gd name="connsiteX4" fmla="*/ 241359 w 1004838"/>
                <a:gd name="connsiteY4" fmla="*/ 221942 h 905522"/>
                <a:gd name="connsiteX5" fmla="*/ 312380 w 1004838"/>
                <a:gd name="connsiteY5" fmla="*/ 204186 h 905522"/>
                <a:gd name="connsiteX6" fmla="*/ 330136 w 1004838"/>
                <a:gd name="connsiteY6" fmla="*/ 186431 h 905522"/>
                <a:gd name="connsiteX7" fmla="*/ 347891 w 1004838"/>
                <a:gd name="connsiteY7" fmla="*/ 159798 h 905522"/>
                <a:gd name="connsiteX8" fmla="*/ 374524 w 1004838"/>
                <a:gd name="connsiteY8" fmla="*/ 142043 h 905522"/>
                <a:gd name="connsiteX9" fmla="*/ 410035 w 1004838"/>
                <a:gd name="connsiteY9" fmla="*/ 88777 h 905522"/>
                <a:gd name="connsiteX10" fmla="*/ 427790 w 1004838"/>
                <a:gd name="connsiteY10" fmla="*/ 71021 h 905522"/>
                <a:gd name="connsiteX11" fmla="*/ 463301 w 1004838"/>
                <a:gd name="connsiteY11" fmla="*/ 62144 h 905522"/>
                <a:gd name="connsiteX12" fmla="*/ 507689 w 1004838"/>
                <a:gd name="connsiteY12" fmla="*/ 44388 h 905522"/>
                <a:gd name="connsiteX13" fmla="*/ 552077 w 1004838"/>
                <a:gd name="connsiteY13" fmla="*/ 35511 h 905522"/>
                <a:gd name="connsiteX14" fmla="*/ 649732 w 1004838"/>
                <a:gd name="connsiteY14" fmla="*/ 0 h 905522"/>
                <a:gd name="connsiteX15" fmla="*/ 827285 w 1004838"/>
                <a:gd name="connsiteY15" fmla="*/ 26633 h 905522"/>
                <a:gd name="connsiteX16" fmla="*/ 880551 w 1004838"/>
                <a:gd name="connsiteY16" fmla="*/ 88777 h 905522"/>
                <a:gd name="connsiteX17" fmla="*/ 978205 w 1004838"/>
                <a:gd name="connsiteY17" fmla="*/ 195309 h 905522"/>
                <a:gd name="connsiteX18" fmla="*/ 987083 w 1004838"/>
                <a:gd name="connsiteY18" fmla="*/ 337351 h 905522"/>
                <a:gd name="connsiteX19" fmla="*/ 1004838 w 1004838"/>
                <a:gd name="connsiteY19" fmla="*/ 443883 h 905522"/>
                <a:gd name="connsiteX20" fmla="*/ 978205 w 1004838"/>
                <a:gd name="connsiteY20" fmla="*/ 621437 h 905522"/>
                <a:gd name="connsiteX21" fmla="*/ 960450 w 1004838"/>
                <a:gd name="connsiteY21" fmla="*/ 674703 h 905522"/>
                <a:gd name="connsiteX22" fmla="*/ 951572 w 1004838"/>
                <a:gd name="connsiteY22" fmla="*/ 701336 h 905522"/>
                <a:gd name="connsiteX23" fmla="*/ 916062 w 1004838"/>
                <a:gd name="connsiteY23" fmla="*/ 745724 h 905522"/>
                <a:gd name="connsiteX24" fmla="*/ 871673 w 1004838"/>
                <a:gd name="connsiteY24" fmla="*/ 798990 h 905522"/>
                <a:gd name="connsiteX25" fmla="*/ 818407 w 1004838"/>
                <a:gd name="connsiteY25" fmla="*/ 834501 h 905522"/>
                <a:gd name="connsiteX26" fmla="*/ 756264 w 1004838"/>
                <a:gd name="connsiteY26" fmla="*/ 843379 h 905522"/>
                <a:gd name="connsiteX27" fmla="*/ 729631 w 1004838"/>
                <a:gd name="connsiteY27" fmla="*/ 861134 h 905522"/>
                <a:gd name="connsiteX28" fmla="*/ 676365 w 1004838"/>
                <a:gd name="connsiteY28" fmla="*/ 870012 h 905522"/>
                <a:gd name="connsiteX29" fmla="*/ 631976 w 1004838"/>
                <a:gd name="connsiteY29" fmla="*/ 878889 h 905522"/>
                <a:gd name="connsiteX30" fmla="*/ 578710 w 1004838"/>
                <a:gd name="connsiteY30" fmla="*/ 905522 h 905522"/>
                <a:gd name="connsiteX31" fmla="*/ 401157 w 1004838"/>
                <a:gd name="connsiteY31" fmla="*/ 887767 h 905522"/>
                <a:gd name="connsiteX32" fmla="*/ 347891 w 1004838"/>
                <a:gd name="connsiteY32" fmla="*/ 870012 h 905522"/>
                <a:gd name="connsiteX33" fmla="*/ 330136 w 1004838"/>
                <a:gd name="connsiteY33" fmla="*/ 852256 h 905522"/>
                <a:gd name="connsiteX34" fmla="*/ 312380 w 1004838"/>
                <a:gd name="connsiteY34" fmla="*/ 825623 h 905522"/>
                <a:gd name="connsiteX35" fmla="*/ 276870 w 1004838"/>
                <a:gd name="connsiteY35" fmla="*/ 798990 h 905522"/>
                <a:gd name="connsiteX36" fmla="*/ 267992 w 1004838"/>
                <a:gd name="connsiteY36" fmla="*/ 763479 h 905522"/>
                <a:gd name="connsiteX37" fmla="*/ 223604 w 1004838"/>
                <a:gd name="connsiteY37" fmla="*/ 692458 h 905522"/>
                <a:gd name="connsiteX38" fmla="*/ 196971 w 1004838"/>
                <a:gd name="connsiteY38" fmla="*/ 639192 h 905522"/>
                <a:gd name="connsiteX39" fmla="*/ 152582 w 1004838"/>
                <a:gd name="connsiteY39" fmla="*/ 559293 h 905522"/>
                <a:gd name="connsiteX40" fmla="*/ 143705 w 1004838"/>
                <a:gd name="connsiteY40" fmla="*/ 506027 h 905522"/>
                <a:gd name="connsiteX41" fmla="*/ 134827 w 1004838"/>
                <a:gd name="connsiteY41" fmla="*/ 461639 h 905522"/>
                <a:gd name="connsiteX42" fmla="*/ 108194 w 1004838"/>
                <a:gd name="connsiteY42" fmla="*/ 426128 h 905522"/>
                <a:gd name="connsiteX43" fmla="*/ 63805 w 1004838"/>
                <a:gd name="connsiteY43" fmla="*/ 363984 h 905522"/>
                <a:gd name="connsiteX44" fmla="*/ 1662 w 1004838"/>
                <a:gd name="connsiteY44" fmla="*/ 319596 h 905522"/>
                <a:gd name="connsiteX0" fmla="*/ 1662 w 1004838"/>
                <a:gd name="connsiteY0" fmla="*/ 319596 h 888510"/>
                <a:gd name="connsiteX1" fmla="*/ 134827 w 1004838"/>
                <a:gd name="connsiteY1" fmla="*/ 292963 h 888510"/>
                <a:gd name="connsiteX2" fmla="*/ 170338 w 1004838"/>
                <a:gd name="connsiteY2" fmla="*/ 266330 h 888510"/>
                <a:gd name="connsiteX3" fmla="*/ 196971 w 1004838"/>
                <a:gd name="connsiteY3" fmla="*/ 248575 h 888510"/>
                <a:gd name="connsiteX4" fmla="*/ 241359 w 1004838"/>
                <a:gd name="connsiteY4" fmla="*/ 221942 h 888510"/>
                <a:gd name="connsiteX5" fmla="*/ 312380 w 1004838"/>
                <a:gd name="connsiteY5" fmla="*/ 204186 h 888510"/>
                <a:gd name="connsiteX6" fmla="*/ 330136 w 1004838"/>
                <a:gd name="connsiteY6" fmla="*/ 186431 h 888510"/>
                <a:gd name="connsiteX7" fmla="*/ 347891 w 1004838"/>
                <a:gd name="connsiteY7" fmla="*/ 159798 h 888510"/>
                <a:gd name="connsiteX8" fmla="*/ 374524 w 1004838"/>
                <a:gd name="connsiteY8" fmla="*/ 142043 h 888510"/>
                <a:gd name="connsiteX9" fmla="*/ 410035 w 1004838"/>
                <a:gd name="connsiteY9" fmla="*/ 88777 h 888510"/>
                <a:gd name="connsiteX10" fmla="*/ 427790 w 1004838"/>
                <a:gd name="connsiteY10" fmla="*/ 71021 h 888510"/>
                <a:gd name="connsiteX11" fmla="*/ 463301 w 1004838"/>
                <a:gd name="connsiteY11" fmla="*/ 62144 h 888510"/>
                <a:gd name="connsiteX12" fmla="*/ 507689 w 1004838"/>
                <a:gd name="connsiteY12" fmla="*/ 44388 h 888510"/>
                <a:gd name="connsiteX13" fmla="*/ 552077 w 1004838"/>
                <a:gd name="connsiteY13" fmla="*/ 35511 h 888510"/>
                <a:gd name="connsiteX14" fmla="*/ 649732 w 1004838"/>
                <a:gd name="connsiteY14" fmla="*/ 0 h 888510"/>
                <a:gd name="connsiteX15" fmla="*/ 827285 w 1004838"/>
                <a:gd name="connsiteY15" fmla="*/ 26633 h 888510"/>
                <a:gd name="connsiteX16" fmla="*/ 880551 w 1004838"/>
                <a:gd name="connsiteY16" fmla="*/ 88777 h 888510"/>
                <a:gd name="connsiteX17" fmla="*/ 978205 w 1004838"/>
                <a:gd name="connsiteY17" fmla="*/ 195309 h 888510"/>
                <a:gd name="connsiteX18" fmla="*/ 987083 w 1004838"/>
                <a:gd name="connsiteY18" fmla="*/ 337351 h 888510"/>
                <a:gd name="connsiteX19" fmla="*/ 1004838 w 1004838"/>
                <a:gd name="connsiteY19" fmla="*/ 443883 h 888510"/>
                <a:gd name="connsiteX20" fmla="*/ 978205 w 1004838"/>
                <a:gd name="connsiteY20" fmla="*/ 621437 h 888510"/>
                <a:gd name="connsiteX21" fmla="*/ 960450 w 1004838"/>
                <a:gd name="connsiteY21" fmla="*/ 674703 h 888510"/>
                <a:gd name="connsiteX22" fmla="*/ 951572 w 1004838"/>
                <a:gd name="connsiteY22" fmla="*/ 701336 h 888510"/>
                <a:gd name="connsiteX23" fmla="*/ 916062 w 1004838"/>
                <a:gd name="connsiteY23" fmla="*/ 745724 h 888510"/>
                <a:gd name="connsiteX24" fmla="*/ 871673 w 1004838"/>
                <a:gd name="connsiteY24" fmla="*/ 798990 h 888510"/>
                <a:gd name="connsiteX25" fmla="*/ 818407 w 1004838"/>
                <a:gd name="connsiteY25" fmla="*/ 834501 h 888510"/>
                <a:gd name="connsiteX26" fmla="*/ 756264 w 1004838"/>
                <a:gd name="connsiteY26" fmla="*/ 843379 h 888510"/>
                <a:gd name="connsiteX27" fmla="*/ 729631 w 1004838"/>
                <a:gd name="connsiteY27" fmla="*/ 861134 h 888510"/>
                <a:gd name="connsiteX28" fmla="*/ 676365 w 1004838"/>
                <a:gd name="connsiteY28" fmla="*/ 870012 h 888510"/>
                <a:gd name="connsiteX29" fmla="*/ 631976 w 1004838"/>
                <a:gd name="connsiteY29" fmla="*/ 878889 h 888510"/>
                <a:gd name="connsiteX30" fmla="*/ 556681 w 1004838"/>
                <a:gd name="connsiteY30" fmla="*/ 839393 h 888510"/>
                <a:gd name="connsiteX31" fmla="*/ 401157 w 1004838"/>
                <a:gd name="connsiteY31" fmla="*/ 887767 h 888510"/>
                <a:gd name="connsiteX32" fmla="*/ 347891 w 1004838"/>
                <a:gd name="connsiteY32" fmla="*/ 870012 h 888510"/>
                <a:gd name="connsiteX33" fmla="*/ 330136 w 1004838"/>
                <a:gd name="connsiteY33" fmla="*/ 852256 h 888510"/>
                <a:gd name="connsiteX34" fmla="*/ 312380 w 1004838"/>
                <a:gd name="connsiteY34" fmla="*/ 825623 h 888510"/>
                <a:gd name="connsiteX35" fmla="*/ 276870 w 1004838"/>
                <a:gd name="connsiteY35" fmla="*/ 798990 h 888510"/>
                <a:gd name="connsiteX36" fmla="*/ 267992 w 1004838"/>
                <a:gd name="connsiteY36" fmla="*/ 763479 h 888510"/>
                <a:gd name="connsiteX37" fmla="*/ 223604 w 1004838"/>
                <a:gd name="connsiteY37" fmla="*/ 692458 h 888510"/>
                <a:gd name="connsiteX38" fmla="*/ 196971 w 1004838"/>
                <a:gd name="connsiteY38" fmla="*/ 639192 h 888510"/>
                <a:gd name="connsiteX39" fmla="*/ 152582 w 1004838"/>
                <a:gd name="connsiteY39" fmla="*/ 559293 h 888510"/>
                <a:gd name="connsiteX40" fmla="*/ 143705 w 1004838"/>
                <a:gd name="connsiteY40" fmla="*/ 506027 h 888510"/>
                <a:gd name="connsiteX41" fmla="*/ 134827 w 1004838"/>
                <a:gd name="connsiteY41" fmla="*/ 461639 h 888510"/>
                <a:gd name="connsiteX42" fmla="*/ 108194 w 1004838"/>
                <a:gd name="connsiteY42" fmla="*/ 426128 h 888510"/>
                <a:gd name="connsiteX43" fmla="*/ 63805 w 1004838"/>
                <a:gd name="connsiteY43" fmla="*/ 363984 h 888510"/>
                <a:gd name="connsiteX44" fmla="*/ 1662 w 1004838"/>
                <a:gd name="connsiteY44" fmla="*/ 319596 h 888510"/>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30136 w 1004838"/>
                <a:gd name="connsiteY33" fmla="*/ 852256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03724 w 1004838"/>
                <a:gd name="connsiteY25" fmla="*/ 82448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04838" h="880197">
                  <a:moveTo>
                    <a:pt x="1662" y="319596"/>
                  </a:moveTo>
                  <a:cubicBezTo>
                    <a:pt x="13499" y="307759"/>
                    <a:pt x="74041" y="313226"/>
                    <a:pt x="134827" y="292963"/>
                  </a:cubicBezTo>
                  <a:cubicBezTo>
                    <a:pt x="146664" y="284085"/>
                    <a:pt x="158298" y="274930"/>
                    <a:pt x="170338" y="266330"/>
                  </a:cubicBezTo>
                  <a:cubicBezTo>
                    <a:pt x="179020" y="260128"/>
                    <a:pt x="188640" y="255240"/>
                    <a:pt x="196971" y="248575"/>
                  </a:cubicBezTo>
                  <a:cubicBezTo>
                    <a:pt x="227036" y="224522"/>
                    <a:pt x="200420" y="233107"/>
                    <a:pt x="241359" y="221942"/>
                  </a:cubicBezTo>
                  <a:cubicBezTo>
                    <a:pt x="264901" y="215521"/>
                    <a:pt x="312380" y="204186"/>
                    <a:pt x="312380" y="204186"/>
                  </a:cubicBezTo>
                  <a:cubicBezTo>
                    <a:pt x="318299" y="198268"/>
                    <a:pt x="324907" y="192967"/>
                    <a:pt x="330136" y="186431"/>
                  </a:cubicBezTo>
                  <a:cubicBezTo>
                    <a:pt x="336801" y="178100"/>
                    <a:pt x="340346" y="167343"/>
                    <a:pt x="347891" y="159798"/>
                  </a:cubicBezTo>
                  <a:cubicBezTo>
                    <a:pt x="355436" y="152253"/>
                    <a:pt x="365646" y="147961"/>
                    <a:pt x="374524" y="142043"/>
                  </a:cubicBezTo>
                  <a:cubicBezTo>
                    <a:pt x="386361" y="124288"/>
                    <a:pt x="394946" y="103867"/>
                    <a:pt x="410035" y="88777"/>
                  </a:cubicBezTo>
                  <a:cubicBezTo>
                    <a:pt x="415953" y="82858"/>
                    <a:pt x="420304" y="74764"/>
                    <a:pt x="427790" y="71021"/>
                  </a:cubicBezTo>
                  <a:cubicBezTo>
                    <a:pt x="438703" y="65564"/>
                    <a:pt x="451726" y="66002"/>
                    <a:pt x="463301" y="62144"/>
                  </a:cubicBezTo>
                  <a:cubicBezTo>
                    <a:pt x="478419" y="57105"/>
                    <a:pt x="492425" y="48967"/>
                    <a:pt x="507689" y="44388"/>
                  </a:cubicBezTo>
                  <a:cubicBezTo>
                    <a:pt x="522142" y="40052"/>
                    <a:pt x="537520" y="39481"/>
                    <a:pt x="552077" y="35511"/>
                  </a:cubicBezTo>
                  <a:cubicBezTo>
                    <a:pt x="587887" y="25744"/>
                    <a:pt x="615702" y="13612"/>
                    <a:pt x="649732" y="0"/>
                  </a:cubicBezTo>
                  <a:cubicBezTo>
                    <a:pt x="708916" y="8878"/>
                    <a:pt x="771428" y="5149"/>
                    <a:pt x="827285" y="26633"/>
                  </a:cubicBezTo>
                  <a:cubicBezTo>
                    <a:pt x="852749" y="36427"/>
                    <a:pt x="863347" y="67602"/>
                    <a:pt x="880551" y="88777"/>
                  </a:cubicBezTo>
                  <a:cubicBezTo>
                    <a:pt x="959919" y="186460"/>
                    <a:pt x="912133" y="145754"/>
                    <a:pt x="978205" y="195309"/>
                  </a:cubicBezTo>
                  <a:cubicBezTo>
                    <a:pt x="981164" y="242656"/>
                    <a:pt x="982973" y="290090"/>
                    <a:pt x="987083" y="337351"/>
                  </a:cubicBezTo>
                  <a:cubicBezTo>
                    <a:pt x="990471" y="376309"/>
                    <a:pt x="997355" y="406467"/>
                    <a:pt x="1004838" y="443883"/>
                  </a:cubicBezTo>
                  <a:cubicBezTo>
                    <a:pt x="995610" y="563852"/>
                    <a:pt x="1005834" y="531642"/>
                    <a:pt x="978205" y="621437"/>
                  </a:cubicBezTo>
                  <a:cubicBezTo>
                    <a:pt x="972701" y="639325"/>
                    <a:pt x="966368" y="656948"/>
                    <a:pt x="960450" y="674703"/>
                  </a:cubicBezTo>
                  <a:cubicBezTo>
                    <a:pt x="957491" y="683581"/>
                    <a:pt x="961825" y="691169"/>
                    <a:pt x="951572" y="701336"/>
                  </a:cubicBezTo>
                  <a:cubicBezTo>
                    <a:pt x="941319" y="711503"/>
                    <a:pt x="917959" y="721097"/>
                    <a:pt x="898931" y="735703"/>
                  </a:cubicBezTo>
                  <a:cubicBezTo>
                    <a:pt x="879903" y="750309"/>
                    <a:pt x="853274" y="774174"/>
                    <a:pt x="837406" y="788970"/>
                  </a:cubicBezTo>
                  <a:cubicBezTo>
                    <a:pt x="821538" y="803766"/>
                    <a:pt x="824849" y="821463"/>
                    <a:pt x="803724" y="824481"/>
                  </a:cubicBezTo>
                  <a:lnTo>
                    <a:pt x="756264" y="843379"/>
                  </a:lnTo>
                  <a:cubicBezTo>
                    <a:pt x="747386" y="849297"/>
                    <a:pt x="739753" y="857760"/>
                    <a:pt x="729631" y="861134"/>
                  </a:cubicBezTo>
                  <a:cubicBezTo>
                    <a:pt x="712554" y="866826"/>
                    <a:pt x="694075" y="866792"/>
                    <a:pt x="676365" y="870012"/>
                  </a:cubicBezTo>
                  <a:cubicBezTo>
                    <a:pt x="661519" y="872711"/>
                    <a:pt x="651923" y="883992"/>
                    <a:pt x="631976" y="878889"/>
                  </a:cubicBezTo>
                  <a:cubicBezTo>
                    <a:pt x="612029" y="873786"/>
                    <a:pt x="582717" y="822036"/>
                    <a:pt x="556681" y="839393"/>
                  </a:cubicBezTo>
                  <a:cubicBezTo>
                    <a:pt x="526122" y="837042"/>
                    <a:pt x="491842" y="796162"/>
                    <a:pt x="472137" y="783564"/>
                  </a:cubicBezTo>
                  <a:cubicBezTo>
                    <a:pt x="452432" y="770966"/>
                    <a:pt x="451103" y="770727"/>
                    <a:pt x="438450" y="763807"/>
                  </a:cubicBezTo>
                  <a:cubicBezTo>
                    <a:pt x="425797" y="756887"/>
                    <a:pt x="410705" y="749106"/>
                    <a:pt x="396220" y="742041"/>
                  </a:cubicBezTo>
                  <a:cubicBezTo>
                    <a:pt x="381735" y="734976"/>
                    <a:pt x="365723" y="729964"/>
                    <a:pt x="351542" y="721420"/>
                  </a:cubicBezTo>
                  <a:cubicBezTo>
                    <a:pt x="337361" y="712877"/>
                    <a:pt x="322972" y="699658"/>
                    <a:pt x="311135" y="690780"/>
                  </a:cubicBezTo>
                  <a:cubicBezTo>
                    <a:pt x="308176" y="678943"/>
                    <a:pt x="293187" y="670018"/>
                    <a:pt x="282678" y="661280"/>
                  </a:cubicBezTo>
                  <a:cubicBezTo>
                    <a:pt x="272169" y="652542"/>
                    <a:pt x="259508" y="650050"/>
                    <a:pt x="248079" y="638353"/>
                  </a:cubicBezTo>
                  <a:cubicBezTo>
                    <a:pt x="236650" y="626656"/>
                    <a:pt x="237050" y="625518"/>
                    <a:pt x="214104" y="591099"/>
                  </a:cubicBezTo>
                  <a:cubicBezTo>
                    <a:pt x="185970" y="478566"/>
                    <a:pt x="164315" y="573472"/>
                    <a:pt x="152582" y="559293"/>
                  </a:cubicBezTo>
                  <a:cubicBezTo>
                    <a:pt x="140849" y="545114"/>
                    <a:pt x="146925" y="523737"/>
                    <a:pt x="143705" y="506027"/>
                  </a:cubicBezTo>
                  <a:cubicBezTo>
                    <a:pt x="141006" y="491181"/>
                    <a:pt x="140955" y="475428"/>
                    <a:pt x="134827" y="461639"/>
                  </a:cubicBezTo>
                  <a:cubicBezTo>
                    <a:pt x="128818" y="448118"/>
                    <a:pt x="117072" y="437965"/>
                    <a:pt x="108194" y="426128"/>
                  </a:cubicBezTo>
                  <a:cubicBezTo>
                    <a:pt x="87479" y="363984"/>
                    <a:pt x="108193" y="378781"/>
                    <a:pt x="63805" y="363984"/>
                  </a:cubicBezTo>
                  <a:cubicBezTo>
                    <a:pt x="44408" y="334889"/>
                    <a:pt x="-10175" y="331433"/>
                    <a:pt x="1662" y="3195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err="1">
                <a:ln>
                  <a:noFill/>
                </a:ln>
                <a:solidFill>
                  <a:prstClr val="white"/>
                </a:solidFill>
                <a:effectLst/>
                <a:uLnTx/>
                <a:uFillTx/>
                <a:latin typeface="Segoe UI"/>
                <a:ea typeface="+mn-ea"/>
                <a:cs typeface="+mn-cs"/>
              </a:endParaRPr>
            </a:p>
          </p:txBody>
        </p:sp>
        <p:pic>
          <p:nvPicPr>
            <p:cNvPr id="17" name="Picture 16">
              <a:extLst>
                <a:ext uri="{FF2B5EF4-FFF2-40B4-BE49-F238E27FC236}">
                  <a16:creationId xmlns:a16="http://schemas.microsoft.com/office/drawing/2014/main" id="{69430AB2-CA5F-486E-BFC0-798337ED8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93190" y="-113543"/>
              <a:ext cx="7304300" cy="6994525"/>
            </a:xfrm>
            <a:prstGeom prst="rect">
              <a:avLst/>
            </a:prstGeom>
          </p:spPr>
        </p:pic>
      </p:grpSp>
      <p:sp>
        <p:nvSpPr>
          <p:cNvPr id="16" name="Rectangle 15">
            <a:extLst>
              <a:ext uri="{FF2B5EF4-FFF2-40B4-BE49-F238E27FC236}">
                <a16:creationId xmlns:a16="http://schemas.microsoft.com/office/drawing/2014/main" id="{B6F2D20C-90D5-4B68-916A-2B11114AFECD}"/>
              </a:ext>
            </a:extLst>
          </p:cNvPr>
          <p:cNvSpPr/>
          <p:nvPr userDrawn="1"/>
        </p:nvSpPr>
        <p:spPr>
          <a:xfrm rot="1979419">
            <a:off x="10061560" y="1533230"/>
            <a:ext cx="180074" cy="49797"/>
          </a:xfrm>
          <a:prstGeom prst="rect">
            <a:avLst/>
          </a:prstGeom>
          <a:solidFill>
            <a:srgbClr val="19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13" name="Freeform 15">
            <a:extLst>
              <a:ext uri="{FF2B5EF4-FFF2-40B4-BE49-F238E27FC236}">
                <a16:creationId xmlns:a16="http://schemas.microsoft.com/office/drawing/2014/main" id="{A4E51C64-93D0-4780-B3C0-232099B41294}"/>
              </a:ext>
            </a:extLst>
          </p:cNvPr>
          <p:cNvSpPr>
            <a:spLocks noChangeAspect="1" noEditPoints="1"/>
          </p:cNvSpPr>
          <p:nvPr userDrawn="1"/>
        </p:nvSpPr>
        <p:spPr bwMode="black">
          <a:xfrm>
            <a:off x="435492" y="6073351"/>
            <a:ext cx="1393651" cy="310896"/>
          </a:xfrm>
          <a:custGeom>
            <a:avLst/>
            <a:gdLst>
              <a:gd name="T0" fmla="*/ 115 w 526"/>
              <a:gd name="T1" fmla="*/ 56 h 115"/>
              <a:gd name="T2" fmla="*/ 49 w 526"/>
              <a:gd name="T3" fmla="*/ 56 h 115"/>
              <a:gd name="T4" fmla="*/ 0 w 526"/>
              <a:gd name="T5" fmla="*/ 56 h 115"/>
              <a:gd name="T6" fmla="*/ 0 w 526"/>
              <a:gd name="T7" fmla="*/ 59 h 115"/>
              <a:gd name="T8" fmla="*/ 49 w 526"/>
              <a:gd name="T9" fmla="*/ 59 h 115"/>
              <a:gd name="T10" fmla="*/ 115 w 526"/>
              <a:gd name="T11" fmla="*/ 115 h 115"/>
              <a:gd name="T12" fmla="*/ 231 w 526"/>
              <a:gd name="T13" fmla="*/ 23 h 115"/>
              <a:gd name="T14" fmla="*/ 215 w 526"/>
              <a:gd name="T15" fmla="*/ 83 h 115"/>
              <a:gd name="T16" fmla="*/ 192 w 526"/>
              <a:gd name="T17" fmla="*/ 23 h 115"/>
              <a:gd name="T18" fmla="*/ 175 w 526"/>
              <a:gd name="T19" fmla="*/ 83 h 115"/>
              <a:gd name="T20" fmla="*/ 150 w 526"/>
              <a:gd name="T21" fmla="*/ 23 h 115"/>
              <a:gd name="T22" fmla="*/ 194 w 526"/>
              <a:gd name="T23" fmla="*/ 42 h 115"/>
              <a:gd name="T24" fmla="*/ 196 w 526"/>
              <a:gd name="T25" fmla="*/ 42 h 115"/>
              <a:gd name="T26" fmla="*/ 240 w 526"/>
              <a:gd name="T27" fmla="*/ 23 h 115"/>
              <a:gd name="T28" fmla="*/ 250 w 526"/>
              <a:gd name="T29" fmla="*/ 22 h 115"/>
              <a:gd name="T30" fmla="*/ 246 w 526"/>
              <a:gd name="T31" fmla="*/ 31 h 115"/>
              <a:gd name="T32" fmla="*/ 255 w 526"/>
              <a:gd name="T33" fmla="*/ 27 h 115"/>
              <a:gd name="T34" fmla="*/ 246 w 526"/>
              <a:gd name="T35" fmla="*/ 43 h 115"/>
              <a:gd name="T36" fmla="*/ 254 w 526"/>
              <a:gd name="T37" fmla="*/ 43 h 115"/>
              <a:gd name="T38" fmla="*/ 290 w 526"/>
              <a:gd name="T39" fmla="*/ 42 h 115"/>
              <a:gd name="T40" fmla="*/ 274 w 526"/>
              <a:gd name="T41" fmla="*/ 43 h 115"/>
              <a:gd name="T42" fmla="*/ 274 w 526"/>
              <a:gd name="T43" fmla="*/ 92 h 115"/>
              <a:gd name="T44" fmla="*/ 287 w 526"/>
              <a:gd name="T45" fmla="*/ 49 h 115"/>
              <a:gd name="T46" fmla="*/ 307 w 526"/>
              <a:gd name="T47" fmla="*/ 92 h 115"/>
              <a:gd name="T48" fmla="*/ 354 w 526"/>
              <a:gd name="T49" fmla="*/ 19 h 115"/>
              <a:gd name="T50" fmla="*/ 339 w 526"/>
              <a:gd name="T51" fmla="*/ 42 h 115"/>
              <a:gd name="T52" fmla="*/ 322 w 526"/>
              <a:gd name="T53" fmla="*/ 87 h 115"/>
              <a:gd name="T54" fmla="*/ 354 w 526"/>
              <a:gd name="T55" fmla="*/ 84 h 115"/>
              <a:gd name="T56" fmla="*/ 362 w 526"/>
              <a:gd name="T57" fmla="*/ 19 h 115"/>
              <a:gd name="T58" fmla="*/ 328 w 526"/>
              <a:gd name="T59" fmla="*/ 82 h 115"/>
              <a:gd name="T60" fmla="*/ 340 w 526"/>
              <a:gd name="T61" fmla="*/ 49 h 115"/>
              <a:gd name="T62" fmla="*/ 354 w 526"/>
              <a:gd name="T63" fmla="*/ 70 h 115"/>
              <a:gd name="T64" fmla="*/ 396 w 526"/>
              <a:gd name="T65" fmla="*/ 42 h 115"/>
              <a:gd name="T66" fmla="*/ 378 w 526"/>
              <a:gd name="T67" fmla="*/ 87 h 115"/>
              <a:gd name="T68" fmla="*/ 420 w 526"/>
              <a:gd name="T69" fmla="*/ 68 h 115"/>
              <a:gd name="T70" fmla="*/ 396 w 526"/>
              <a:gd name="T71" fmla="*/ 87 h 115"/>
              <a:gd name="T72" fmla="*/ 384 w 526"/>
              <a:gd name="T73" fmla="*/ 54 h 115"/>
              <a:gd name="T74" fmla="*/ 412 w 526"/>
              <a:gd name="T75" fmla="*/ 68 h 115"/>
              <a:gd name="T76" fmla="*/ 474 w 526"/>
              <a:gd name="T77" fmla="*/ 80 h 115"/>
              <a:gd name="T78" fmla="*/ 472 w 526"/>
              <a:gd name="T79" fmla="*/ 80 h 115"/>
              <a:gd name="T80" fmla="*/ 443 w 526"/>
              <a:gd name="T81" fmla="*/ 80 h 115"/>
              <a:gd name="T82" fmla="*/ 441 w 526"/>
              <a:gd name="T83" fmla="*/ 80 h 115"/>
              <a:gd name="T84" fmla="*/ 438 w 526"/>
              <a:gd name="T85" fmla="*/ 92 h 115"/>
              <a:gd name="T86" fmla="*/ 458 w 526"/>
              <a:gd name="T87" fmla="*/ 53 h 115"/>
              <a:gd name="T88" fmla="*/ 469 w 526"/>
              <a:gd name="T89" fmla="*/ 92 h 115"/>
              <a:gd name="T90" fmla="*/ 484 w 526"/>
              <a:gd name="T91" fmla="*/ 43 h 115"/>
              <a:gd name="T92" fmla="*/ 505 w 526"/>
              <a:gd name="T93" fmla="*/ 60 h 115"/>
              <a:gd name="T94" fmla="*/ 512 w 526"/>
              <a:gd name="T95" fmla="*/ 49 h 115"/>
              <a:gd name="T96" fmla="*/ 513 w 526"/>
              <a:gd name="T97" fmla="*/ 42 h 115"/>
              <a:gd name="T98" fmla="*/ 498 w 526"/>
              <a:gd name="T99" fmla="*/ 65 h 115"/>
              <a:gd name="T100" fmla="*/ 517 w 526"/>
              <a:gd name="T101" fmla="*/ 80 h 115"/>
              <a:gd name="T102" fmla="*/ 495 w 526"/>
              <a:gd name="T103" fmla="*/ 91 h 115"/>
              <a:gd name="T104" fmla="*/ 526 w 526"/>
              <a:gd name="T105"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6" h="115">
                <a:moveTo>
                  <a:pt x="52" y="9"/>
                </a:moveTo>
                <a:cubicBezTo>
                  <a:pt x="115" y="0"/>
                  <a:pt x="115" y="0"/>
                  <a:pt x="115" y="0"/>
                </a:cubicBezTo>
                <a:cubicBezTo>
                  <a:pt x="115" y="56"/>
                  <a:pt x="115" y="56"/>
                  <a:pt x="115" y="56"/>
                </a:cubicBezTo>
                <a:cubicBezTo>
                  <a:pt x="52" y="56"/>
                  <a:pt x="52" y="56"/>
                  <a:pt x="52" y="56"/>
                </a:cubicBezTo>
                <a:lnTo>
                  <a:pt x="52" y="9"/>
                </a:lnTo>
                <a:close/>
                <a:moveTo>
                  <a:pt x="49" y="56"/>
                </a:moveTo>
                <a:cubicBezTo>
                  <a:pt x="49" y="9"/>
                  <a:pt x="49" y="9"/>
                  <a:pt x="49" y="9"/>
                </a:cubicBezTo>
                <a:cubicBezTo>
                  <a:pt x="0" y="16"/>
                  <a:pt x="0" y="16"/>
                  <a:pt x="0" y="16"/>
                </a:cubicBezTo>
                <a:cubicBezTo>
                  <a:pt x="0" y="56"/>
                  <a:pt x="0" y="56"/>
                  <a:pt x="0" y="56"/>
                </a:cubicBezTo>
                <a:lnTo>
                  <a:pt x="49" y="56"/>
                </a:lnTo>
                <a:close/>
                <a:moveTo>
                  <a:pt x="49" y="59"/>
                </a:moveTo>
                <a:cubicBezTo>
                  <a:pt x="0" y="59"/>
                  <a:pt x="0" y="59"/>
                  <a:pt x="0" y="59"/>
                </a:cubicBezTo>
                <a:cubicBezTo>
                  <a:pt x="0" y="99"/>
                  <a:pt x="0" y="99"/>
                  <a:pt x="0" y="99"/>
                </a:cubicBezTo>
                <a:cubicBezTo>
                  <a:pt x="49" y="106"/>
                  <a:pt x="49" y="106"/>
                  <a:pt x="49" y="106"/>
                </a:cubicBezTo>
                <a:lnTo>
                  <a:pt x="49" y="59"/>
                </a:lnTo>
                <a:close/>
                <a:moveTo>
                  <a:pt x="52" y="59"/>
                </a:moveTo>
                <a:cubicBezTo>
                  <a:pt x="52" y="106"/>
                  <a:pt x="52" y="106"/>
                  <a:pt x="52" y="106"/>
                </a:cubicBezTo>
                <a:cubicBezTo>
                  <a:pt x="115" y="115"/>
                  <a:pt x="115" y="115"/>
                  <a:pt x="115" y="115"/>
                </a:cubicBezTo>
                <a:cubicBezTo>
                  <a:pt x="115" y="59"/>
                  <a:pt x="115" y="59"/>
                  <a:pt x="115" y="59"/>
                </a:cubicBezTo>
                <a:lnTo>
                  <a:pt x="52" y="59"/>
                </a:lnTo>
                <a:close/>
                <a:moveTo>
                  <a:pt x="231" y="23"/>
                </a:moveTo>
                <a:cubicBezTo>
                  <a:pt x="217" y="76"/>
                  <a:pt x="217" y="76"/>
                  <a:pt x="217" y="76"/>
                </a:cubicBezTo>
                <a:cubicBezTo>
                  <a:pt x="216" y="79"/>
                  <a:pt x="215" y="81"/>
                  <a:pt x="215" y="83"/>
                </a:cubicBezTo>
                <a:cubicBezTo>
                  <a:pt x="215" y="83"/>
                  <a:pt x="215" y="83"/>
                  <a:pt x="215" y="83"/>
                </a:cubicBezTo>
                <a:cubicBezTo>
                  <a:pt x="215" y="81"/>
                  <a:pt x="215" y="79"/>
                  <a:pt x="214" y="77"/>
                </a:cubicBezTo>
                <a:cubicBezTo>
                  <a:pt x="199" y="23"/>
                  <a:pt x="199" y="23"/>
                  <a:pt x="199" y="23"/>
                </a:cubicBezTo>
                <a:cubicBezTo>
                  <a:pt x="192" y="23"/>
                  <a:pt x="192" y="23"/>
                  <a:pt x="192" y="23"/>
                </a:cubicBezTo>
                <a:cubicBezTo>
                  <a:pt x="176" y="76"/>
                  <a:pt x="176" y="76"/>
                  <a:pt x="176" y="76"/>
                </a:cubicBezTo>
                <a:cubicBezTo>
                  <a:pt x="175" y="79"/>
                  <a:pt x="175" y="81"/>
                  <a:pt x="175" y="83"/>
                </a:cubicBezTo>
                <a:cubicBezTo>
                  <a:pt x="175" y="83"/>
                  <a:pt x="175" y="83"/>
                  <a:pt x="175" y="83"/>
                </a:cubicBezTo>
                <a:cubicBezTo>
                  <a:pt x="174" y="81"/>
                  <a:pt x="174" y="79"/>
                  <a:pt x="173" y="76"/>
                </a:cubicBezTo>
                <a:cubicBezTo>
                  <a:pt x="159" y="23"/>
                  <a:pt x="159" y="23"/>
                  <a:pt x="159" y="23"/>
                </a:cubicBezTo>
                <a:cubicBezTo>
                  <a:pt x="150" y="23"/>
                  <a:pt x="150" y="23"/>
                  <a:pt x="150" y="23"/>
                </a:cubicBezTo>
                <a:cubicBezTo>
                  <a:pt x="170" y="92"/>
                  <a:pt x="170" y="92"/>
                  <a:pt x="170" y="92"/>
                </a:cubicBezTo>
                <a:cubicBezTo>
                  <a:pt x="179" y="92"/>
                  <a:pt x="179" y="92"/>
                  <a:pt x="179" y="92"/>
                </a:cubicBezTo>
                <a:cubicBezTo>
                  <a:pt x="194" y="42"/>
                  <a:pt x="194" y="42"/>
                  <a:pt x="194" y="42"/>
                </a:cubicBezTo>
                <a:cubicBezTo>
                  <a:pt x="194" y="40"/>
                  <a:pt x="195" y="37"/>
                  <a:pt x="195" y="35"/>
                </a:cubicBezTo>
                <a:cubicBezTo>
                  <a:pt x="195" y="35"/>
                  <a:pt x="195" y="35"/>
                  <a:pt x="195" y="35"/>
                </a:cubicBezTo>
                <a:cubicBezTo>
                  <a:pt x="195" y="38"/>
                  <a:pt x="196" y="40"/>
                  <a:pt x="196" y="42"/>
                </a:cubicBezTo>
                <a:cubicBezTo>
                  <a:pt x="210" y="92"/>
                  <a:pt x="210" y="92"/>
                  <a:pt x="210" y="92"/>
                </a:cubicBezTo>
                <a:cubicBezTo>
                  <a:pt x="220" y="92"/>
                  <a:pt x="220" y="92"/>
                  <a:pt x="220" y="92"/>
                </a:cubicBezTo>
                <a:cubicBezTo>
                  <a:pt x="240" y="23"/>
                  <a:pt x="240" y="23"/>
                  <a:pt x="240" y="23"/>
                </a:cubicBezTo>
                <a:lnTo>
                  <a:pt x="231" y="23"/>
                </a:lnTo>
                <a:close/>
                <a:moveTo>
                  <a:pt x="254" y="23"/>
                </a:moveTo>
                <a:cubicBezTo>
                  <a:pt x="253" y="22"/>
                  <a:pt x="251" y="22"/>
                  <a:pt x="250" y="22"/>
                </a:cubicBezTo>
                <a:cubicBezTo>
                  <a:pt x="248" y="22"/>
                  <a:pt x="247" y="22"/>
                  <a:pt x="246" y="23"/>
                </a:cubicBezTo>
                <a:cubicBezTo>
                  <a:pt x="245" y="24"/>
                  <a:pt x="245" y="25"/>
                  <a:pt x="245" y="27"/>
                </a:cubicBezTo>
                <a:cubicBezTo>
                  <a:pt x="245" y="28"/>
                  <a:pt x="245" y="30"/>
                  <a:pt x="246" y="31"/>
                </a:cubicBezTo>
                <a:cubicBezTo>
                  <a:pt x="247" y="31"/>
                  <a:pt x="249" y="32"/>
                  <a:pt x="250" y="32"/>
                </a:cubicBezTo>
                <a:cubicBezTo>
                  <a:pt x="251" y="32"/>
                  <a:pt x="253" y="31"/>
                  <a:pt x="254" y="30"/>
                </a:cubicBezTo>
                <a:cubicBezTo>
                  <a:pt x="255" y="30"/>
                  <a:pt x="255" y="28"/>
                  <a:pt x="255" y="27"/>
                </a:cubicBezTo>
                <a:cubicBezTo>
                  <a:pt x="255" y="25"/>
                  <a:pt x="255" y="24"/>
                  <a:pt x="254" y="23"/>
                </a:cubicBezTo>
                <a:close/>
                <a:moveTo>
                  <a:pt x="254" y="43"/>
                </a:moveTo>
                <a:cubicBezTo>
                  <a:pt x="246" y="43"/>
                  <a:pt x="246" y="43"/>
                  <a:pt x="246" y="43"/>
                </a:cubicBezTo>
                <a:cubicBezTo>
                  <a:pt x="246" y="92"/>
                  <a:pt x="246" y="92"/>
                  <a:pt x="246" y="92"/>
                </a:cubicBezTo>
                <a:cubicBezTo>
                  <a:pt x="254" y="92"/>
                  <a:pt x="254" y="92"/>
                  <a:pt x="254" y="92"/>
                </a:cubicBezTo>
                <a:lnTo>
                  <a:pt x="254" y="43"/>
                </a:lnTo>
                <a:close/>
                <a:moveTo>
                  <a:pt x="307" y="62"/>
                </a:moveTo>
                <a:cubicBezTo>
                  <a:pt x="307" y="56"/>
                  <a:pt x="305" y="51"/>
                  <a:pt x="302" y="47"/>
                </a:cubicBezTo>
                <a:cubicBezTo>
                  <a:pt x="300" y="44"/>
                  <a:pt x="295" y="42"/>
                  <a:pt x="290" y="42"/>
                </a:cubicBezTo>
                <a:cubicBezTo>
                  <a:pt x="283" y="42"/>
                  <a:pt x="278" y="45"/>
                  <a:pt x="274" y="51"/>
                </a:cubicBezTo>
                <a:cubicBezTo>
                  <a:pt x="274" y="51"/>
                  <a:pt x="274" y="51"/>
                  <a:pt x="274" y="51"/>
                </a:cubicBezTo>
                <a:cubicBezTo>
                  <a:pt x="274" y="43"/>
                  <a:pt x="274" y="43"/>
                  <a:pt x="274" y="43"/>
                </a:cubicBezTo>
                <a:cubicBezTo>
                  <a:pt x="266" y="43"/>
                  <a:pt x="266" y="43"/>
                  <a:pt x="266" y="43"/>
                </a:cubicBezTo>
                <a:cubicBezTo>
                  <a:pt x="266" y="92"/>
                  <a:pt x="266" y="92"/>
                  <a:pt x="266" y="92"/>
                </a:cubicBezTo>
                <a:cubicBezTo>
                  <a:pt x="274" y="92"/>
                  <a:pt x="274" y="92"/>
                  <a:pt x="274" y="92"/>
                </a:cubicBezTo>
                <a:cubicBezTo>
                  <a:pt x="274" y="64"/>
                  <a:pt x="274" y="64"/>
                  <a:pt x="274" y="64"/>
                </a:cubicBezTo>
                <a:cubicBezTo>
                  <a:pt x="274" y="60"/>
                  <a:pt x="275" y="56"/>
                  <a:pt x="278" y="53"/>
                </a:cubicBezTo>
                <a:cubicBezTo>
                  <a:pt x="280" y="50"/>
                  <a:pt x="283" y="49"/>
                  <a:pt x="287" y="49"/>
                </a:cubicBezTo>
                <a:cubicBezTo>
                  <a:pt x="295" y="49"/>
                  <a:pt x="299" y="54"/>
                  <a:pt x="299" y="64"/>
                </a:cubicBezTo>
                <a:cubicBezTo>
                  <a:pt x="299" y="92"/>
                  <a:pt x="299" y="92"/>
                  <a:pt x="299" y="92"/>
                </a:cubicBezTo>
                <a:cubicBezTo>
                  <a:pt x="307" y="92"/>
                  <a:pt x="307" y="92"/>
                  <a:pt x="307" y="92"/>
                </a:cubicBezTo>
                <a:lnTo>
                  <a:pt x="307" y="62"/>
                </a:lnTo>
                <a:close/>
                <a:moveTo>
                  <a:pt x="362" y="19"/>
                </a:moveTo>
                <a:cubicBezTo>
                  <a:pt x="354" y="19"/>
                  <a:pt x="354" y="19"/>
                  <a:pt x="354" y="19"/>
                </a:cubicBezTo>
                <a:cubicBezTo>
                  <a:pt x="354" y="50"/>
                  <a:pt x="354" y="50"/>
                  <a:pt x="354" y="50"/>
                </a:cubicBezTo>
                <a:cubicBezTo>
                  <a:pt x="353" y="50"/>
                  <a:pt x="353" y="50"/>
                  <a:pt x="353" y="50"/>
                </a:cubicBezTo>
                <a:cubicBezTo>
                  <a:pt x="350" y="44"/>
                  <a:pt x="345" y="42"/>
                  <a:pt x="339" y="42"/>
                </a:cubicBezTo>
                <a:cubicBezTo>
                  <a:pt x="332" y="42"/>
                  <a:pt x="326" y="44"/>
                  <a:pt x="322" y="49"/>
                </a:cubicBezTo>
                <a:cubicBezTo>
                  <a:pt x="318" y="54"/>
                  <a:pt x="316" y="61"/>
                  <a:pt x="316" y="69"/>
                </a:cubicBezTo>
                <a:cubicBezTo>
                  <a:pt x="316" y="76"/>
                  <a:pt x="318" y="82"/>
                  <a:pt x="322" y="87"/>
                </a:cubicBezTo>
                <a:cubicBezTo>
                  <a:pt x="325" y="91"/>
                  <a:pt x="330" y="94"/>
                  <a:pt x="337" y="94"/>
                </a:cubicBezTo>
                <a:cubicBezTo>
                  <a:pt x="344" y="94"/>
                  <a:pt x="350" y="90"/>
                  <a:pt x="353" y="84"/>
                </a:cubicBezTo>
                <a:cubicBezTo>
                  <a:pt x="354" y="84"/>
                  <a:pt x="354" y="84"/>
                  <a:pt x="354" y="84"/>
                </a:cubicBezTo>
                <a:cubicBezTo>
                  <a:pt x="354" y="92"/>
                  <a:pt x="354" y="92"/>
                  <a:pt x="354" y="92"/>
                </a:cubicBezTo>
                <a:cubicBezTo>
                  <a:pt x="362" y="92"/>
                  <a:pt x="362" y="92"/>
                  <a:pt x="362" y="92"/>
                </a:cubicBezTo>
                <a:lnTo>
                  <a:pt x="362" y="19"/>
                </a:lnTo>
                <a:close/>
                <a:moveTo>
                  <a:pt x="349" y="82"/>
                </a:moveTo>
                <a:cubicBezTo>
                  <a:pt x="347" y="85"/>
                  <a:pt x="343" y="87"/>
                  <a:pt x="339" y="87"/>
                </a:cubicBezTo>
                <a:cubicBezTo>
                  <a:pt x="334" y="87"/>
                  <a:pt x="331" y="85"/>
                  <a:pt x="328" y="82"/>
                </a:cubicBezTo>
                <a:cubicBezTo>
                  <a:pt x="325" y="79"/>
                  <a:pt x="324" y="74"/>
                  <a:pt x="324" y="68"/>
                </a:cubicBezTo>
                <a:cubicBezTo>
                  <a:pt x="324" y="62"/>
                  <a:pt x="326" y="57"/>
                  <a:pt x="328" y="54"/>
                </a:cubicBezTo>
                <a:cubicBezTo>
                  <a:pt x="331" y="50"/>
                  <a:pt x="335" y="49"/>
                  <a:pt x="340" y="49"/>
                </a:cubicBezTo>
                <a:cubicBezTo>
                  <a:pt x="344" y="49"/>
                  <a:pt x="347" y="50"/>
                  <a:pt x="350" y="53"/>
                </a:cubicBezTo>
                <a:cubicBezTo>
                  <a:pt x="352" y="55"/>
                  <a:pt x="354" y="59"/>
                  <a:pt x="354" y="63"/>
                </a:cubicBezTo>
                <a:cubicBezTo>
                  <a:pt x="354" y="70"/>
                  <a:pt x="354" y="70"/>
                  <a:pt x="354" y="70"/>
                </a:cubicBezTo>
                <a:cubicBezTo>
                  <a:pt x="354" y="75"/>
                  <a:pt x="352" y="79"/>
                  <a:pt x="349" y="82"/>
                </a:cubicBezTo>
                <a:close/>
                <a:moveTo>
                  <a:pt x="414" y="49"/>
                </a:moveTo>
                <a:cubicBezTo>
                  <a:pt x="410" y="44"/>
                  <a:pt x="404" y="42"/>
                  <a:pt x="396" y="42"/>
                </a:cubicBezTo>
                <a:cubicBezTo>
                  <a:pt x="389" y="42"/>
                  <a:pt x="383" y="44"/>
                  <a:pt x="378" y="49"/>
                </a:cubicBezTo>
                <a:cubicBezTo>
                  <a:pt x="374" y="54"/>
                  <a:pt x="371" y="60"/>
                  <a:pt x="371" y="68"/>
                </a:cubicBezTo>
                <a:cubicBezTo>
                  <a:pt x="371" y="76"/>
                  <a:pt x="374" y="82"/>
                  <a:pt x="378" y="87"/>
                </a:cubicBezTo>
                <a:cubicBezTo>
                  <a:pt x="382" y="91"/>
                  <a:pt x="388" y="94"/>
                  <a:pt x="395" y="94"/>
                </a:cubicBezTo>
                <a:cubicBezTo>
                  <a:pt x="403" y="94"/>
                  <a:pt x="409" y="91"/>
                  <a:pt x="413" y="86"/>
                </a:cubicBezTo>
                <a:cubicBezTo>
                  <a:pt x="418" y="82"/>
                  <a:pt x="420" y="75"/>
                  <a:pt x="420" y="68"/>
                </a:cubicBezTo>
                <a:cubicBezTo>
                  <a:pt x="420" y="60"/>
                  <a:pt x="418" y="53"/>
                  <a:pt x="414" y="49"/>
                </a:cubicBezTo>
                <a:close/>
                <a:moveTo>
                  <a:pt x="408" y="82"/>
                </a:moveTo>
                <a:cubicBezTo>
                  <a:pt x="405" y="85"/>
                  <a:pt x="401" y="87"/>
                  <a:pt x="396" y="87"/>
                </a:cubicBezTo>
                <a:cubicBezTo>
                  <a:pt x="391" y="87"/>
                  <a:pt x="387" y="85"/>
                  <a:pt x="384" y="82"/>
                </a:cubicBezTo>
                <a:cubicBezTo>
                  <a:pt x="381" y="79"/>
                  <a:pt x="379" y="74"/>
                  <a:pt x="379" y="68"/>
                </a:cubicBezTo>
                <a:cubicBezTo>
                  <a:pt x="379" y="62"/>
                  <a:pt x="381" y="57"/>
                  <a:pt x="384" y="54"/>
                </a:cubicBezTo>
                <a:cubicBezTo>
                  <a:pt x="387" y="50"/>
                  <a:pt x="391" y="49"/>
                  <a:pt x="396" y="49"/>
                </a:cubicBezTo>
                <a:cubicBezTo>
                  <a:pt x="401" y="49"/>
                  <a:pt x="405" y="50"/>
                  <a:pt x="408" y="54"/>
                </a:cubicBezTo>
                <a:cubicBezTo>
                  <a:pt x="410" y="57"/>
                  <a:pt x="412" y="62"/>
                  <a:pt x="412" y="68"/>
                </a:cubicBezTo>
                <a:cubicBezTo>
                  <a:pt x="412" y="74"/>
                  <a:pt x="410" y="79"/>
                  <a:pt x="408" y="82"/>
                </a:cubicBezTo>
                <a:close/>
                <a:moveTo>
                  <a:pt x="484" y="43"/>
                </a:moveTo>
                <a:cubicBezTo>
                  <a:pt x="474" y="80"/>
                  <a:pt x="474" y="80"/>
                  <a:pt x="474" y="80"/>
                </a:cubicBezTo>
                <a:cubicBezTo>
                  <a:pt x="474" y="82"/>
                  <a:pt x="473" y="83"/>
                  <a:pt x="473" y="85"/>
                </a:cubicBezTo>
                <a:cubicBezTo>
                  <a:pt x="473" y="85"/>
                  <a:pt x="473" y="85"/>
                  <a:pt x="473" y="85"/>
                </a:cubicBezTo>
                <a:cubicBezTo>
                  <a:pt x="473" y="83"/>
                  <a:pt x="472" y="81"/>
                  <a:pt x="472" y="80"/>
                </a:cubicBezTo>
                <a:cubicBezTo>
                  <a:pt x="462" y="43"/>
                  <a:pt x="462" y="43"/>
                  <a:pt x="462" y="43"/>
                </a:cubicBezTo>
                <a:cubicBezTo>
                  <a:pt x="455" y="43"/>
                  <a:pt x="455" y="43"/>
                  <a:pt x="455" y="43"/>
                </a:cubicBezTo>
                <a:cubicBezTo>
                  <a:pt x="443" y="80"/>
                  <a:pt x="443" y="80"/>
                  <a:pt x="443" y="80"/>
                </a:cubicBezTo>
                <a:cubicBezTo>
                  <a:pt x="443" y="82"/>
                  <a:pt x="442" y="83"/>
                  <a:pt x="442" y="85"/>
                </a:cubicBezTo>
                <a:cubicBezTo>
                  <a:pt x="442" y="85"/>
                  <a:pt x="442" y="85"/>
                  <a:pt x="442" y="85"/>
                </a:cubicBezTo>
                <a:cubicBezTo>
                  <a:pt x="442" y="83"/>
                  <a:pt x="442" y="81"/>
                  <a:pt x="441" y="80"/>
                </a:cubicBezTo>
                <a:cubicBezTo>
                  <a:pt x="431" y="43"/>
                  <a:pt x="431" y="43"/>
                  <a:pt x="431" y="43"/>
                </a:cubicBezTo>
                <a:cubicBezTo>
                  <a:pt x="423" y="43"/>
                  <a:pt x="423" y="43"/>
                  <a:pt x="423" y="43"/>
                </a:cubicBezTo>
                <a:cubicBezTo>
                  <a:pt x="438" y="92"/>
                  <a:pt x="438" y="92"/>
                  <a:pt x="438" y="92"/>
                </a:cubicBezTo>
                <a:cubicBezTo>
                  <a:pt x="446" y="92"/>
                  <a:pt x="446" y="92"/>
                  <a:pt x="446" y="92"/>
                </a:cubicBezTo>
                <a:cubicBezTo>
                  <a:pt x="457" y="57"/>
                  <a:pt x="457" y="57"/>
                  <a:pt x="457" y="57"/>
                </a:cubicBezTo>
                <a:cubicBezTo>
                  <a:pt x="457" y="55"/>
                  <a:pt x="458" y="54"/>
                  <a:pt x="458" y="53"/>
                </a:cubicBezTo>
                <a:cubicBezTo>
                  <a:pt x="458" y="53"/>
                  <a:pt x="458" y="53"/>
                  <a:pt x="458" y="53"/>
                </a:cubicBezTo>
                <a:cubicBezTo>
                  <a:pt x="458" y="54"/>
                  <a:pt x="458" y="56"/>
                  <a:pt x="459" y="57"/>
                </a:cubicBezTo>
                <a:cubicBezTo>
                  <a:pt x="469" y="92"/>
                  <a:pt x="469" y="92"/>
                  <a:pt x="469" y="92"/>
                </a:cubicBezTo>
                <a:cubicBezTo>
                  <a:pt x="477" y="92"/>
                  <a:pt x="477" y="92"/>
                  <a:pt x="477" y="92"/>
                </a:cubicBezTo>
                <a:cubicBezTo>
                  <a:pt x="492" y="43"/>
                  <a:pt x="492" y="43"/>
                  <a:pt x="492" y="43"/>
                </a:cubicBezTo>
                <a:lnTo>
                  <a:pt x="484" y="43"/>
                </a:lnTo>
                <a:close/>
                <a:moveTo>
                  <a:pt x="523" y="71"/>
                </a:moveTo>
                <a:cubicBezTo>
                  <a:pt x="521" y="69"/>
                  <a:pt x="517" y="67"/>
                  <a:pt x="513" y="65"/>
                </a:cubicBezTo>
                <a:cubicBezTo>
                  <a:pt x="509" y="63"/>
                  <a:pt x="506" y="62"/>
                  <a:pt x="505" y="60"/>
                </a:cubicBezTo>
                <a:cubicBezTo>
                  <a:pt x="504" y="59"/>
                  <a:pt x="503" y="58"/>
                  <a:pt x="503" y="55"/>
                </a:cubicBezTo>
                <a:cubicBezTo>
                  <a:pt x="503" y="53"/>
                  <a:pt x="504" y="52"/>
                  <a:pt x="506" y="50"/>
                </a:cubicBezTo>
                <a:cubicBezTo>
                  <a:pt x="507" y="49"/>
                  <a:pt x="509" y="49"/>
                  <a:pt x="512" y="49"/>
                </a:cubicBezTo>
                <a:cubicBezTo>
                  <a:pt x="516" y="49"/>
                  <a:pt x="520" y="50"/>
                  <a:pt x="523" y="52"/>
                </a:cubicBezTo>
                <a:cubicBezTo>
                  <a:pt x="523" y="44"/>
                  <a:pt x="523" y="44"/>
                  <a:pt x="523" y="44"/>
                </a:cubicBezTo>
                <a:cubicBezTo>
                  <a:pt x="520" y="43"/>
                  <a:pt x="517" y="42"/>
                  <a:pt x="513" y="42"/>
                </a:cubicBezTo>
                <a:cubicBezTo>
                  <a:pt x="508" y="42"/>
                  <a:pt x="503" y="43"/>
                  <a:pt x="500" y="46"/>
                </a:cubicBezTo>
                <a:cubicBezTo>
                  <a:pt x="497" y="49"/>
                  <a:pt x="495" y="52"/>
                  <a:pt x="495" y="56"/>
                </a:cubicBezTo>
                <a:cubicBezTo>
                  <a:pt x="495" y="60"/>
                  <a:pt x="496" y="62"/>
                  <a:pt x="498" y="65"/>
                </a:cubicBezTo>
                <a:cubicBezTo>
                  <a:pt x="500" y="67"/>
                  <a:pt x="503" y="69"/>
                  <a:pt x="507" y="71"/>
                </a:cubicBezTo>
                <a:cubicBezTo>
                  <a:pt x="512" y="73"/>
                  <a:pt x="514" y="74"/>
                  <a:pt x="516" y="75"/>
                </a:cubicBezTo>
                <a:cubicBezTo>
                  <a:pt x="517" y="77"/>
                  <a:pt x="517" y="78"/>
                  <a:pt x="517" y="80"/>
                </a:cubicBezTo>
                <a:cubicBezTo>
                  <a:pt x="517" y="85"/>
                  <a:pt x="514" y="87"/>
                  <a:pt x="508" y="87"/>
                </a:cubicBezTo>
                <a:cubicBezTo>
                  <a:pt x="503" y="87"/>
                  <a:pt x="499" y="85"/>
                  <a:pt x="495" y="82"/>
                </a:cubicBezTo>
                <a:cubicBezTo>
                  <a:pt x="495" y="91"/>
                  <a:pt x="495" y="91"/>
                  <a:pt x="495" y="91"/>
                </a:cubicBezTo>
                <a:cubicBezTo>
                  <a:pt x="499" y="93"/>
                  <a:pt x="503" y="94"/>
                  <a:pt x="507" y="94"/>
                </a:cubicBezTo>
                <a:cubicBezTo>
                  <a:pt x="513" y="94"/>
                  <a:pt x="517" y="92"/>
                  <a:pt x="521" y="90"/>
                </a:cubicBezTo>
                <a:cubicBezTo>
                  <a:pt x="524" y="87"/>
                  <a:pt x="526" y="83"/>
                  <a:pt x="526" y="79"/>
                </a:cubicBezTo>
                <a:cubicBezTo>
                  <a:pt x="526" y="76"/>
                  <a:pt x="525" y="73"/>
                  <a:pt x="523" y="7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 name="Group 14">
            <a:extLst>
              <a:ext uri="{FF2B5EF4-FFF2-40B4-BE49-F238E27FC236}">
                <a16:creationId xmlns:a16="http://schemas.microsoft.com/office/drawing/2014/main" id="{6FE15D48-D018-45D6-9AFE-2543C7F486DB}"/>
              </a:ext>
            </a:extLst>
          </p:cNvPr>
          <p:cNvGrpSpPr>
            <a:grpSpLocks noChangeAspect="1"/>
          </p:cNvGrpSpPr>
          <p:nvPr userDrawn="1"/>
        </p:nvGrpSpPr>
        <p:grpSpPr bwMode="black">
          <a:xfrm>
            <a:off x="448234" y="468701"/>
            <a:ext cx="1448130" cy="310896"/>
            <a:chOff x="457200" y="1643393"/>
            <a:chExt cx="4492753" cy="964540"/>
          </a:xfrm>
        </p:grpSpPr>
        <p:pic>
          <p:nvPicPr>
            <p:cNvPr id="19" name="Picture 18">
              <a:extLst>
                <a:ext uri="{FF2B5EF4-FFF2-40B4-BE49-F238E27FC236}">
                  <a16:creationId xmlns:a16="http://schemas.microsoft.com/office/drawing/2014/main" id="{F4089B21-2C35-4BD0-B08B-B80D27BF6E37}"/>
                </a:ext>
              </a:extLst>
            </p:cNvPr>
            <p:cNvPicPr>
              <a:picLocks noChangeAspect="1"/>
            </p:cNvPicPr>
            <p:nvPr/>
          </p:nvPicPr>
          <p:blipFill>
            <a:blip r:embed="rId3"/>
            <a:stretch>
              <a:fillRect/>
            </a:stretch>
          </p:blipFill>
          <p:spPr bwMode="black">
            <a:xfrm>
              <a:off x="457200" y="1643393"/>
              <a:ext cx="964540" cy="964540"/>
            </a:xfrm>
            <a:prstGeom prst="rect">
              <a:avLst/>
            </a:prstGeom>
          </p:spPr>
        </p:pic>
        <p:sp>
          <p:nvSpPr>
            <p:cNvPr id="20" name="Freeform 12">
              <a:extLst>
                <a:ext uri="{FF2B5EF4-FFF2-40B4-BE49-F238E27FC236}">
                  <a16:creationId xmlns:a16="http://schemas.microsoft.com/office/drawing/2014/main" id="{0109C1FA-AA74-4BAC-8609-5FA7192DB5FE}"/>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Title 1">
            <a:extLst>
              <a:ext uri="{FF2B5EF4-FFF2-40B4-BE49-F238E27FC236}">
                <a16:creationId xmlns:a16="http://schemas.microsoft.com/office/drawing/2014/main" id="{14C0E7C8-B6C3-41A2-8B10-EA07B54DCA6D}"/>
              </a:ext>
            </a:extLst>
          </p:cNvPr>
          <p:cNvSpPr>
            <a:spLocks noGrp="1"/>
          </p:cNvSpPr>
          <p:nvPr userDrawn="1">
            <p:ph type="title" hasCustomPrompt="1"/>
          </p:nvPr>
        </p:nvSpPr>
        <p:spPr>
          <a:xfrm>
            <a:off x="1836313" y="4051255"/>
            <a:ext cx="3719719" cy="891978"/>
          </a:xfrm>
        </p:spPr>
        <p:txBody>
          <a:bodyPr vert="horz" wrap="square" lIns="0" tIns="91440" rIns="0" bIns="91440" rtlCol="0" anchor="ctr" anchorCtr="0">
            <a:noAutofit/>
          </a:bodyPr>
          <a:lstStyle>
            <a:lvl1pPr>
              <a:defRPr lang="en-US" sz="2800" dirty="0">
                <a:gradFill>
                  <a:gsLst>
                    <a:gs pos="0">
                      <a:schemeClr val="tx1"/>
                    </a:gs>
                    <a:gs pos="100000">
                      <a:schemeClr val="tx1"/>
                    </a:gs>
                  </a:gsLst>
                  <a:lin ang="5400000" scaled="1"/>
                </a:gradFill>
                <a:latin typeface="+mn-lt"/>
              </a:defRPr>
            </a:lvl1pPr>
          </a:lstStyle>
          <a:p>
            <a:pPr lvl="0"/>
            <a:r>
              <a:rPr lang="en-US"/>
              <a:t>Speaker name</a:t>
            </a:r>
          </a:p>
        </p:txBody>
      </p:sp>
      <p:sp>
        <p:nvSpPr>
          <p:cNvPr id="23" name="Title 1">
            <a:extLst>
              <a:ext uri="{FF2B5EF4-FFF2-40B4-BE49-F238E27FC236}">
                <a16:creationId xmlns:a16="http://schemas.microsoft.com/office/drawing/2014/main" id="{F5752F76-E9D9-4BC3-A97F-08D7D2474149}"/>
              </a:ext>
            </a:extLst>
          </p:cNvPr>
          <p:cNvSpPr txBox="1">
            <a:spLocks/>
          </p:cNvSpPr>
          <p:nvPr userDrawn="1"/>
        </p:nvSpPr>
        <p:spPr>
          <a:xfrm>
            <a:off x="406021" y="2304477"/>
            <a:ext cx="6789812" cy="2016501"/>
          </a:xfrm>
          <a:prstGeom prst="rect">
            <a:avLst/>
          </a:prstGeom>
        </p:spPr>
        <p:txBody>
          <a:bodyPr vert="horz" wrap="square" lIns="0" tIns="164592" rIns="0" bIns="0" rtlCol="0" anchor="t" anchorCtr="0">
            <a:noAutofit/>
          </a:bodyPr>
          <a:lstStyle>
            <a:lvl1pPr algn="l" defTabSz="914554" rtl="0" eaLnBrk="1" latinLnBrk="0" hangingPunct="1">
              <a:lnSpc>
                <a:spcPct val="90000"/>
              </a:lnSpc>
              <a:spcBef>
                <a:spcPct val="0"/>
              </a:spcBef>
              <a:buNone/>
              <a:defRPr lang="en-US" sz="3138" b="0" kern="1200" cap="none" spc="-147" baseline="0" dirty="0" smtClean="0">
                <a:ln w="3175">
                  <a:noFill/>
                </a:ln>
                <a:solidFill>
                  <a:srgbClr val="000000"/>
                </a:solidFill>
                <a:effectLst/>
                <a:latin typeface="+mj-lt"/>
                <a:ea typeface="+mn-ea"/>
                <a:cs typeface="Segoe UI" pitchFamily="34" charset="0"/>
              </a:defRPr>
            </a:lvl1pPr>
          </a:lstStyle>
          <a:p>
            <a:r>
              <a:rPr lang="en-US" sz="4400">
                <a:solidFill>
                  <a:schemeClr val="tx1"/>
                </a:solidFill>
              </a:rPr>
              <a:t>Thank You!</a:t>
            </a:r>
          </a:p>
        </p:txBody>
      </p:sp>
      <p:sp>
        <p:nvSpPr>
          <p:cNvPr id="24" name="Rectangle 23">
            <a:extLst>
              <a:ext uri="{FF2B5EF4-FFF2-40B4-BE49-F238E27FC236}">
                <a16:creationId xmlns:a16="http://schemas.microsoft.com/office/drawing/2014/main" id="{9BA8BC75-DF29-438B-9003-FD79DE168149}"/>
              </a:ext>
            </a:extLst>
          </p:cNvPr>
          <p:cNvSpPr/>
          <p:nvPr userDrawn="1"/>
        </p:nvSpPr>
        <p:spPr>
          <a:xfrm>
            <a:off x="1749435" y="3712701"/>
            <a:ext cx="2890204" cy="338554"/>
          </a:xfrm>
          <a:prstGeom prst="rect">
            <a:avLst/>
          </a:prstGeom>
        </p:spPr>
        <p:txBody>
          <a:bodyPr wrap="square">
            <a:spAutoFit/>
          </a:bodyPr>
          <a:lstStyle/>
          <a:p>
            <a:pPr marR="0" lvl="0" indent="0" fontAlgn="auto">
              <a:spcBef>
                <a:spcPts val="0"/>
              </a:spcBef>
              <a:buClrTx/>
              <a:buSzTx/>
              <a:buFontTx/>
              <a:buNone/>
              <a:tabLst/>
              <a:defRPr/>
            </a:pPr>
            <a:endParaRPr lang="en-US" sz="1600" b="1">
              <a:gradFill>
                <a:gsLst>
                  <a:gs pos="0">
                    <a:schemeClr val="tx1"/>
                  </a:gs>
                  <a:gs pos="100000">
                    <a:schemeClr val="tx1"/>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25" name="Oval 24">
            <a:extLst>
              <a:ext uri="{FF2B5EF4-FFF2-40B4-BE49-F238E27FC236}">
                <a16:creationId xmlns:a16="http://schemas.microsoft.com/office/drawing/2014/main" id="{288B6538-AB2E-4BF9-8AE4-2DF2E5CA2B59}"/>
              </a:ext>
            </a:extLst>
          </p:cNvPr>
          <p:cNvSpPr/>
          <p:nvPr userDrawn="1"/>
        </p:nvSpPr>
        <p:spPr bwMode="auto">
          <a:xfrm>
            <a:off x="413871" y="3552691"/>
            <a:ext cx="1232656" cy="1232656"/>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6" name="Graphic 25" descr="User">
            <a:extLst>
              <a:ext uri="{FF2B5EF4-FFF2-40B4-BE49-F238E27FC236}">
                <a16:creationId xmlns:a16="http://schemas.microsoft.com/office/drawing/2014/main" id="{803DB6EA-AD70-4C4F-BC2A-EF150DD98B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870" y="3552691"/>
            <a:ext cx="1232655" cy="1232655"/>
          </a:xfrm>
          <a:prstGeom prst="rect">
            <a:avLst/>
          </a:prstGeom>
        </p:spPr>
      </p:pic>
    </p:spTree>
    <p:extLst>
      <p:ext uri="{BB962C8B-B14F-4D97-AF65-F5344CB8AC3E}">
        <p14:creationId xmlns:p14="http://schemas.microsoft.com/office/powerpoint/2010/main" val="2433989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82054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gradFill>
                  <a:gsLst>
                    <a:gs pos="40000">
                      <a:schemeClr val="bg1"/>
                    </a:gs>
                    <a:gs pos="100000">
                      <a:schemeClr val="bg1"/>
                    </a:gs>
                  </a:gsLst>
                  <a:lin ang="16200000" scaled="1"/>
                </a:gra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78540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gradFill>
                  <a:gsLst>
                    <a:gs pos="50000">
                      <a:schemeClr val="bg1"/>
                    </a:gs>
                    <a:gs pos="100000">
                      <a:schemeClr val="bg1"/>
                    </a:gs>
                  </a:gsLst>
                  <a:lin ang="0" scaled="1"/>
                </a:gra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509788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gradFill>
                  <a:gsLst>
                    <a:gs pos="50000">
                      <a:schemeClr val="bg1"/>
                    </a:gs>
                    <a:gs pos="100000">
                      <a:schemeClr val="bg1"/>
                    </a:gs>
                  </a:gsLst>
                  <a:lin ang="10800000" scaled="1"/>
                </a:gra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830822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174600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83596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696118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434021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793245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657600"/>
          </a:xfrm>
        </p:spPr>
        <p:txBody>
          <a:bodyPr anchor="t"/>
          <a:lstStyle>
            <a:lvl1pPr>
              <a:defRPr>
                <a:gradFill>
                  <a:gsLst>
                    <a:gs pos="83000">
                      <a:schemeClr val="tx1"/>
                    </a:gs>
                    <a:gs pos="100000">
                      <a:schemeClr val="tx1"/>
                    </a:gs>
                  </a:gsLst>
                  <a:lin ang="5400000" scaled="1"/>
                </a:gra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1"/>
            <a:ext cx="7254865" cy="3657600"/>
          </a:xfrm>
        </p:spPr>
        <p:txBody>
          <a:bodyPr anchor="t"/>
          <a:lstStyle>
            <a:lvl1pPr marL="0" indent="0">
              <a:spcAft>
                <a:spcPts val="800"/>
              </a:spcAft>
              <a:buNone/>
              <a:defRPr>
                <a:gradFill>
                  <a:gsLst>
                    <a:gs pos="83000">
                      <a:schemeClr val="tx1"/>
                    </a:gs>
                    <a:gs pos="100000">
                      <a:schemeClr val="tx1"/>
                    </a:gs>
                  </a:gsLst>
                  <a:lin ang="5400000" scaled="1"/>
                </a:gra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8514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mp; 2-color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92238" y="289513"/>
            <a:ext cx="11655840" cy="899665"/>
          </a:xfrm>
        </p:spPr>
        <p:txBody>
          <a:bodyPr vert="horz" wrap="square" lIns="146304" tIns="91440" rIns="146304" bIns="91440" rtlCol="0" anchor="t">
            <a:noAutofit/>
          </a:bodyPr>
          <a:lstStyle>
            <a:lvl1pPr>
              <a:defRPr lang="en-US">
                <a:gradFill>
                  <a:gsLst>
                    <a:gs pos="1250">
                      <a:schemeClr val="accent1"/>
                    </a:gs>
                    <a:gs pos="100000">
                      <a:schemeClr val="accent1"/>
                    </a:gs>
                  </a:gsLst>
                  <a:lin ang="5400000" scaled="0"/>
                </a:gradFill>
              </a:defRPr>
            </a:lvl1pPr>
          </a:lstStyle>
          <a:p>
            <a:pPr lvl="0"/>
            <a:r>
              <a:rPr lang="en-US"/>
              <a:t>Title Text Style</a:t>
            </a:r>
          </a:p>
        </p:txBody>
      </p:sp>
    </p:spTree>
    <p:extLst>
      <p:ext uri="{BB962C8B-B14F-4D97-AF65-F5344CB8AC3E}">
        <p14:creationId xmlns:p14="http://schemas.microsoft.com/office/powerpoint/2010/main" val="198056404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3022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0000">
                      <a:schemeClr val="accent3"/>
                    </a:gs>
                    <a:gs pos="100000">
                      <a:schemeClr val="accent3"/>
                    </a:gs>
                  </a:gsLst>
                  <a:lin ang="10800000" scaled="1"/>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50000">
                      <a:schemeClr val="tx1"/>
                    </a:gs>
                    <a:gs pos="100000">
                      <a:schemeClr val="tx1"/>
                    </a:gs>
                  </a:gsLst>
                  <a:lin ang="10800000" scaled="1"/>
                </a:gradFill>
                <a:latin typeface="+mn-lt"/>
              </a:defRPr>
            </a:lvl1pPr>
          </a:lstStyle>
          <a:p>
            <a:pPr lvl="0"/>
            <a:r>
              <a:rPr lang="en-US"/>
              <a:t>Speaker name</a:t>
            </a:r>
          </a:p>
        </p:txBody>
      </p:sp>
    </p:spTree>
    <p:extLst>
      <p:ext uri="{BB962C8B-B14F-4D97-AF65-F5344CB8AC3E}">
        <p14:creationId xmlns:p14="http://schemas.microsoft.com/office/powerpoint/2010/main" val="2293939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83000">
                      <a:schemeClr val="tx1"/>
                    </a:gs>
                    <a:gs pos="100000">
                      <a:schemeClr val="tx1"/>
                    </a:gs>
                  </a:gsLst>
                  <a:lin ang="5400000" scaled="1"/>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83000">
                      <a:schemeClr val="tx1"/>
                    </a:gs>
                    <a:gs pos="100000">
                      <a:schemeClr val="tx1"/>
                    </a:gs>
                  </a:gsLst>
                  <a:lin ang="5400000" scaled="1"/>
                </a:gradFill>
                <a:latin typeface="+mn-lt"/>
              </a:defRPr>
            </a:lvl1pPr>
          </a:lstStyle>
          <a:p>
            <a:pPr lvl="0"/>
            <a:r>
              <a:rPr lang="en-US"/>
              <a:t>Speaker name</a:t>
            </a:r>
          </a:p>
        </p:txBody>
      </p:sp>
    </p:spTree>
    <p:extLst>
      <p:ext uri="{BB962C8B-B14F-4D97-AF65-F5344CB8AC3E}">
        <p14:creationId xmlns:p14="http://schemas.microsoft.com/office/powerpoint/2010/main" val="581771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69372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83000">
                      <a:schemeClr val="tx1"/>
                    </a:gs>
                    <a:gs pos="100000">
                      <a:schemeClr val="tx1"/>
                    </a:gs>
                  </a:gsLst>
                  <a:lin ang="5400000" scaled="1"/>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18620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869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5704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83000">
                      <a:schemeClr val="tx1"/>
                    </a:gs>
                    <a:gs pos="100000">
                      <a:schemeClr val="tx1"/>
                    </a:gs>
                  </a:gsLst>
                  <a:lin ang="5400000" scaled="1"/>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83000">
                      <a:schemeClr val="tx1"/>
                    </a:gs>
                    <a:gs pos="100000">
                      <a:schemeClr val="tx1"/>
                    </a:gs>
                  </a:gsLst>
                  <a:lin ang="5400000" scaled="1"/>
                </a:gradFill>
                <a:latin typeface="Consolas" panose="020B0609020204030204" pitchFamily="49" charset="0"/>
                <a:cs typeface="Consolas" panose="020B0609020204030204" pitchFamily="49" charset="0"/>
              </a:defRPr>
            </a:lvl1pPr>
            <a:lvl2pPr marL="346553" indent="0">
              <a:buNone/>
              <a:defRPr sz="2400">
                <a:gradFill>
                  <a:gsLst>
                    <a:gs pos="83000">
                      <a:schemeClr val="tx1"/>
                    </a:gs>
                    <a:gs pos="100000">
                      <a:schemeClr val="tx1"/>
                    </a:gs>
                  </a:gsLst>
                  <a:lin ang="5400000" scaled="1"/>
                </a:gradFill>
                <a:latin typeface="Consolas" panose="020B0609020204030204" pitchFamily="49" charset="0"/>
                <a:cs typeface="Consolas" panose="020B0609020204030204" pitchFamily="49" charset="0"/>
              </a:defRPr>
            </a:lvl2pPr>
            <a:lvl3pPr marL="584607" indent="0">
              <a:buNone/>
              <a:defRPr sz="2000">
                <a:gradFill>
                  <a:gsLst>
                    <a:gs pos="83000">
                      <a:schemeClr val="tx1"/>
                    </a:gs>
                    <a:gs pos="100000">
                      <a:schemeClr val="tx1"/>
                    </a:gs>
                  </a:gsLst>
                  <a:lin ang="5400000" scaled="1"/>
                </a:gradFill>
                <a:latin typeface="Consolas" panose="020B0609020204030204" pitchFamily="49" charset="0"/>
                <a:cs typeface="Consolas" panose="020B0609020204030204" pitchFamily="49" charset="0"/>
              </a:defRPr>
            </a:lvl3pPr>
            <a:lvl4pPr marL="814563" indent="0">
              <a:buNone/>
              <a:defRPr sz="1800">
                <a:gradFill>
                  <a:gsLst>
                    <a:gs pos="83000">
                      <a:schemeClr val="tx1"/>
                    </a:gs>
                    <a:gs pos="100000">
                      <a:schemeClr val="tx1"/>
                    </a:gs>
                  </a:gsLst>
                  <a:lin ang="5400000" scaled="1"/>
                </a:gradFill>
                <a:latin typeface="Consolas" panose="020B0609020204030204" pitchFamily="49" charset="0"/>
                <a:cs typeface="Consolas" panose="020B0609020204030204" pitchFamily="49" charset="0"/>
              </a:defRPr>
            </a:lvl4pPr>
            <a:lvl5pPr marL="1050997" indent="0">
              <a:buNone/>
              <a:defRPr sz="1800">
                <a:gradFill>
                  <a:gsLst>
                    <a:gs pos="83000">
                      <a:schemeClr val="tx1"/>
                    </a:gs>
                    <a:gs pos="100000">
                      <a:schemeClr val="tx1"/>
                    </a:gs>
                  </a:gsLst>
                  <a:lin ang="5400000" scaled="1"/>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60022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50000">
                      <a:schemeClr val="tx1"/>
                    </a:gs>
                    <a:gs pos="100000">
                      <a:schemeClr val="tx1"/>
                    </a:gs>
                  </a:gsLst>
                  <a:lin ang="10800000" scaled="1"/>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100580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50000">
                      <a:schemeClr val="tx1"/>
                    </a:gs>
                    <a:gs pos="100000">
                      <a:schemeClr val="tx1"/>
                    </a:gs>
                  </a:gsLst>
                  <a:lin ang="10800000" scaled="1"/>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gradFill>
                  <a:gsLst>
                    <a:gs pos="50000">
                      <a:schemeClr val="tx1"/>
                    </a:gs>
                    <a:gs pos="100000">
                      <a:schemeClr val="tx1"/>
                    </a:gs>
                  </a:gsLst>
                  <a:lin ang="10800000" scaled="1"/>
                </a:gradFill>
                <a:latin typeface="+mn-lt"/>
              </a:defRPr>
            </a:lvl1pPr>
            <a:lvl2pPr>
              <a:defRPr sz="2800">
                <a:gradFill>
                  <a:gsLst>
                    <a:gs pos="50000">
                      <a:schemeClr val="tx1"/>
                    </a:gs>
                    <a:gs pos="100000">
                      <a:schemeClr val="tx1"/>
                    </a:gs>
                  </a:gsLst>
                  <a:lin ang="10800000" scaled="1"/>
                </a:gradFill>
                <a:latin typeface="+mn-lt"/>
              </a:defRPr>
            </a:lvl2pPr>
            <a:lvl3pPr>
              <a:defRPr sz="2400">
                <a:gradFill>
                  <a:gsLst>
                    <a:gs pos="50000">
                      <a:schemeClr val="tx1"/>
                    </a:gs>
                    <a:gs pos="100000">
                      <a:schemeClr val="tx1"/>
                    </a:gs>
                  </a:gsLst>
                  <a:lin ang="10800000" scaled="1"/>
                </a:gradFill>
                <a:latin typeface="+mn-lt"/>
              </a:defRPr>
            </a:lvl3pPr>
            <a:lvl4pPr>
              <a:defRPr sz="2000">
                <a:gradFill>
                  <a:gsLst>
                    <a:gs pos="50000">
                      <a:schemeClr val="tx1"/>
                    </a:gs>
                    <a:gs pos="100000">
                      <a:schemeClr val="tx1"/>
                    </a:gs>
                  </a:gsLst>
                  <a:lin ang="10800000" scaled="1"/>
                </a:gradFill>
                <a:latin typeface="+mn-lt"/>
              </a:defRPr>
            </a:lvl4pPr>
            <a:lvl5pPr>
              <a:defRPr sz="1800">
                <a:gradFill>
                  <a:gsLst>
                    <a:gs pos="50000">
                      <a:schemeClr val="tx1"/>
                    </a:gs>
                    <a:gs pos="100000">
                      <a:schemeClr val="tx1"/>
                    </a:gs>
                  </a:gsLst>
                  <a:lin ang="108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50000">
                      <a:schemeClr val="bg1"/>
                    </a:gs>
                    <a:gs pos="100000">
                      <a:schemeClr val="bg1"/>
                    </a:gs>
                  </a:gsLst>
                  <a:lin ang="10800000" scaled="1"/>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45637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5" strike="noStrike" spc="-147" baseline="0">
                <a:gradFill>
                  <a:gsLst>
                    <a:gs pos="1250">
                      <a:schemeClr val="tx2"/>
                    </a:gs>
                    <a:gs pos="100000">
                      <a:schemeClr val="tx2"/>
                    </a:gs>
                  </a:gsLst>
                  <a:lin ang="5400000" scaled="0"/>
                </a:gra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9" spc="0" baseline="0">
                <a:gradFill>
                  <a:gsLst>
                    <a:gs pos="1250">
                      <a:schemeClr val="tx2"/>
                    </a:gs>
                    <a:gs pos="100000">
                      <a:schemeClr val="tx2"/>
                    </a:gs>
                  </a:gsLst>
                  <a:lin ang="5400000" scaled="0"/>
                </a:gra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8"/>
            <a:ext cx="896425" cy="190218"/>
          </a:xfrm>
          <a:prstGeom prst="rect">
            <a:avLst/>
          </a:prstGeom>
        </p:spPr>
      </p:pic>
    </p:spTree>
    <p:extLst>
      <p:ext uri="{BB962C8B-B14F-4D97-AF65-F5344CB8AC3E}">
        <p14:creationId xmlns:p14="http://schemas.microsoft.com/office/powerpoint/2010/main" val="1309147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668B-F54D-4AF4-A1F1-EA1F3F29F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818689-0CE3-4C59-9610-5F7FBCC389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61892B-6084-44B4-854F-46920EF7F50E}"/>
              </a:ext>
            </a:extLst>
          </p:cNvPr>
          <p:cNvSpPr>
            <a:spLocks noGrp="1"/>
          </p:cNvSpPr>
          <p:nvPr>
            <p:ph type="dt" sz="half" idx="10"/>
          </p:nvPr>
        </p:nvSpPr>
        <p:spPr/>
        <p:txBody>
          <a:bodyPr/>
          <a:lstStyle/>
          <a:p>
            <a:fld id="{B1DA86B0-04CB-44C3-A036-01A508C83C8E}" type="datetimeFigureOut">
              <a:rPr lang="en-US" smtClean="0"/>
              <a:t>10/20/2020</a:t>
            </a:fld>
            <a:endParaRPr lang="en-US"/>
          </a:p>
        </p:txBody>
      </p:sp>
      <p:sp>
        <p:nvSpPr>
          <p:cNvPr id="5" name="Footer Placeholder 4">
            <a:extLst>
              <a:ext uri="{FF2B5EF4-FFF2-40B4-BE49-F238E27FC236}">
                <a16:creationId xmlns:a16="http://schemas.microsoft.com/office/drawing/2014/main" id="{1DE59B7B-9A0B-4402-850D-EFD076F73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D141E-1EA6-4F60-9CB4-1AE529808695}"/>
              </a:ext>
            </a:extLst>
          </p:cNvPr>
          <p:cNvSpPr>
            <a:spLocks noGrp="1"/>
          </p:cNvSpPr>
          <p:nvPr>
            <p:ph type="sldNum" sz="quarter" idx="12"/>
          </p:nvPr>
        </p:nvSpPr>
        <p:spPr/>
        <p:txBody>
          <a:bodyPr/>
          <a:lstStyle/>
          <a:p>
            <a:fld id="{C9DDABFF-D461-4278-9AD1-CFEC84C171FC}" type="slidenum">
              <a:rPr lang="en-US" smtClean="0"/>
              <a:t>‹#›</a:t>
            </a:fld>
            <a:endParaRPr lang="en-US"/>
          </a:p>
        </p:txBody>
      </p:sp>
    </p:spTree>
    <p:extLst>
      <p:ext uri="{BB962C8B-B14F-4D97-AF65-F5344CB8AC3E}">
        <p14:creationId xmlns:p14="http://schemas.microsoft.com/office/powerpoint/2010/main" val="21091965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67A1-7A9E-4C0B-A8FA-430C3F83CE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E60BFF-D285-47E5-911B-E9184D781C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046F40-E214-47E3-A704-8C943648F784}"/>
              </a:ext>
            </a:extLst>
          </p:cNvPr>
          <p:cNvSpPr>
            <a:spLocks noGrp="1"/>
          </p:cNvSpPr>
          <p:nvPr>
            <p:ph type="dt" sz="half" idx="10"/>
          </p:nvPr>
        </p:nvSpPr>
        <p:spPr/>
        <p:txBody>
          <a:bodyPr/>
          <a:lstStyle/>
          <a:p>
            <a:fld id="{ADBED158-FF5C-4E09-9935-653B21C69685}" type="datetimeFigureOut">
              <a:rPr lang="en-US" smtClean="0"/>
              <a:t>10/20/2020</a:t>
            </a:fld>
            <a:endParaRPr lang="en-US"/>
          </a:p>
        </p:txBody>
      </p:sp>
      <p:sp>
        <p:nvSpPr>
          <p:cNvPr id="5" name="Footer Placeholder 4">
            <a:extLst>
              <a:ext uri="{FF2B5EF4-FFF2-40B4-BE49-F238E27FC236}">
                <a16:creationId xmlns:a16="http://schemas.microsoft.com/office/drawing/2014/main" id="{4FD0A702-6CB9-41CA-BB29-9B448A110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C7341-E5B6-4C9C-93EA-E2A8647B37ED}"/>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1487470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533DE-BA20-4A46-B3B8-105068F7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9EBF2-C53A-4076-BAB4-2339E1D847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DF371-5328-4D64-8F6A-87741C1A1AB9}"/>
              </a:ext>
            </a:extLst>
          </p:cNvPr>
          <p:cNvSpPr>
            <a:spLocks noGrp="1"/>
          </p:cNvSpPr>
          <p:nvPr>
            <p:ph type="dt" sz="half" idx="10"/>
          </p:nvPr>
        </p:nvSpPr>
        <p:spPr/>
        <p:txBody>
          <a:bodyPr/>
          <a:lstStyle/>
          <a:p>
            <a:fld id="{ADBED158-FF5C-4E09-9935-653B21C69685}" type="datetimeFigureOut">
              <a:rPr lang="en-US" smtClean="0"/>
              <a:t>10/20/2020</a:t>
            </a:fld>
            <a:endParaRPr lang="en-US"/>
          </a:p>
        </p:txBody>
      </p:sp>
      <p:sp>
        <p:nvSpPr>
          <p:cNvPr id="5" name="Footer Placeholder 4">
            <a:extLst>
              <a:ext uri="{FF2B5EF4-FFF2-40B4-BE49-F238E27FC236}">
                <a16:creationId xmlns:a16="http://schemas.microsoft.com/office/drawing/2014/main" id="{CA09A2BF-BA7C-431B-9C66-9A98D89DB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B885B-17CA-40B4-8BEF-193E9C0B261A}"/>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8703028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FBD8E-0C26-4014-ACF9-835804273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117518-1970-48C3-A71E-F716CBB70E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0060AF-2BAB-4831-9A98-0B5BEF8C69A8}"/>
              </a:ext>
            </a:extLst>
          </p:cNvPr>
          <p:cNvSpPr>
            <a:spLocks noGrp="1"/>
          </p:cNvSpPr>
          <p:nvPr>
            <p:ph type="dt" sz="half" idx="10"/>
          </p:nvPr>
        </p:nvSpPr>
        <p:spPr/>
        <p:txBody>
          <a:bodyPr/>
          <a:lstStyle/>
          <a:p>
            <a:fld id="{ADBED158-FF5C-4E09-9935-653B21C69685}" type="datetimeFigureOut">
              <a:rPr lang="en-US" smtClean="0"/>
              <a:t>10/20/2020</a:t>
            </a:fld>
            <a:endParaRPr lang="en-US"/>
          </a:p>
        </p:txBody>
      </p:sp>
      <p:sp>
        <p:nvSpPr>
          <p:cNvPr id="5" name="Footer Placeholder 4">
            <a:extLst>
              <a:ext uri="{FF2B5EF4-FFF2-40B4-BE49-F238E27FC236}">
                <a16:creationId xmlns:a16="http://schemas.microsoft.com/office/drawing/2014/main" id="{F27DC326-97AF-42A3-8555-18CC54E85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D2F09-5A97-400C-89F2-5E90B3A127EA}"/>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2234519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447CE-B933-4237-8F40-08F4379D80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BB7DA0-FFBA-4C5A-82C1-982AC790E7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6AA29-7967-468C-847D-F2B07B6E9C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AC64E4-3D94-4D35-AC33-04B8B1627377}"/>
              </a:ext>
            </a:extLst>
          </p:cNvPr>
          <p:cNvSpPr>
            <a:spLocks noGrp="1"/>
          </p:cNvSpPr>
          <p:nvPr>
            <p:ph type="dt" sz="half" idx="10"/>
          </p:nvPr>
        </p:nvSpPr>
        <p:spPr/>
        <p:txBody>
          <a:bodyPr/>
          <a:lstStyle/>
          <a:p>
            <a:fld id="{ADBED158-FF5C-4E09-9935-653B21C69685}" type="datetimeFigureOut">
              <a:rPr lang="en-US" smtClean="0"/>
              <a:t>10/20/2020</a:t>
            </a:fld>
            <a:endParaRPr lang="en-US"/>
          </a:p>
        </p:txBody>
      </p:sp>
      <p:sp>
        <p:nvSpPr>
          <p:cNvPr id="6" name="Footer Placeholder 5">
            <a:extLst>
              <a:ext uri="{FF2B5EF4-FFF2-40B4-BE49-F238E27FC236}">
                <a16:creationId xmlns:a16="http://schemas.microsoft.com/office/drawing/2014/main" id="{5FF10EFC-9F4F-47CF-8914-D451002AB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76FA8-6F9D-4969-951F-786DBC2728B8}"/>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500629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EDCB-4618-4924-AD3F-E0318D5FEA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332F14-B124-40F9-9536-61123BC0FF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861AA1-F763-480F-8328-3CFE2FCACB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547E2B-2FA6-42A6-AE49-4F604C3DFA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10A42E-9867-4008-9C0A-CBD54B56A4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0F897C-99DA-4417-A437-9FD6D46823A6}"/>
              </a:ext>
            </a:extLst>
          </p:cNvPr>
          <p:cNvSpPr>
            <a:spLocks noGrp="1"/>
          </p:cNvSpPr>
          <p:nvPr>
            <p:ph type="dt" sz="half" idx="10"/>
          </p:nvPr>
        </p:nvSpPr>
        <p:spPr/>
        <p:txBody>
          <a:bodyPr/>
          <a:lstStyle/>
          <a:p>
            <a:fld id="{ADBED158-FF5C-4E09-9935-653B21C69685}" type="datetimeFigureOut">
              <a:rPr lang="en-US" smtClean="0"/>
              <a:t>10/20/2020</a:t>
            </a:fld>
            <a:endParaRPr lang="en-US"/>
          </a:p>
        </p:txBody>
      </p:sp>
      <p:sp>
        <p:nvSpPr>
          <p:cNvPr id="8" name="Footer Placeholder 7">
            <a:extLst>
              <a:ext uri="{FF2B5EF4-FFF2-40B4-BE49-F238E27FC236}">
                <a16:creationId xmlns:a16="http://schemas.microsoft.com/office/drawing/2014/main" id="{93E7201F-46D8-47FC-870B-4E72BFF336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1FFF1A-91D1-4E74-9D52-A5167D5A0BF3}"/>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38524831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6B8E6-740E-47DE-9AF9-3F728905F6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8DD93D-0191-4949-B64B-4A49AF7A38EB}"/>
              </a:ext>
            </a:extLst>
          </p:cNvPr>
          <p:cNvSpPr>
            <a:spLocks noGrp="1"/>
          </p:cNvSpPr>
          <p:nvPr>
            <p:ph type="dt" sz="half" idx="10"/>
          </p:nvPr>
        </p:nvSpPr>
        <p:spPr/>
        <p:txBody>
          <a:bodyPr/>
          <a:lstStyle/>
          <a:p>
            <a:fld id="{ADBED158-FF5C-4E09-9935-653B21C69685}" type="datetimeFigureOut">
              <a:rPr lang="en-US" smtClean="0"/>
              <a:t>10/20/2020</a:t>
            </a:fld>
            <a:endParaRPr lang="en-US"/>
          </a:p>
        </p:txBody>
      </p:sp>
      <p:sp>
        <p:nvSpPr>
          <p:cNvPr id="4" name="Footer Placeholder 3">
            <a:extLst>
              <a:ext uri="{FF2B5EF4-FFF2-40B4-BE49-F238E27FC236}">
                <a16:creationId xmlns:a16="http://schemas.microsoft.com/office/drawing/2014/main" id="{2D9B52F5-2CA1-4D4A-A8D5-5AEA42C881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EB83AD-E751-4177-AA1C-5E9C12ABE51A}"/>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22783218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21BB98-1E72-4B62-8A54-DF099F6AEB50}"/>
              </a:ext>
            </a:extLst>
          </p:cNvPr>
          <p:cNvSpPr>
            <a:spLocks noGrp="1"/>
          </p:cNvSpPr>
          <p:nvPr>
            <p:ph type="dt" sz="half" idx="10"/>
          </p:nvPr>
        </p:nvSpPr>
        <p:spPr/>
        <p:txBody>
          <a:bodyPr/>
          <a:lstStyle/>
          <a:p>
            <a:fld id="{ADBED158-FF5C-4E09-9935-653B21C69685}" type="datetimeFigureOut">
              <a:rPr lang="en-US" smtClean="0"/>
              <a:t>10/20/2020</a:t>
            </a:fld>
            <a:endParaRPr lang="en-US"/>
          </a:p>
        </p:txBody>
      </p:sp>
      <p:sp>
        <p:nvSpPr>
          <p:cNvPr id="3" name="Footer Placeholder 2">
            <a:extLst>
              <a:ext uri="{FF2B5EF4-FFF2-40B4-BE49-F238E27FC236}">
                <a16:creationId xmlns:a16="http://schemas.microsoft.com/office/drawing/2014/main" id="{AB46E250-46C0-4BAB-AE26-AA83C230F1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006F52-888C-4381-BEBF-59C4F41FBC99}"/>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26239541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BB6B-CF89-4BBB-83A0-44DEDD7917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7364F2-59C4-416B-B89F-5856428717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820E61-E0F8-40C3-8C6B-C16BD05D6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E30633-A73A-427B-B6AA-EA1132C7517E}"/>
              </a:ext>
            </a:extLst>
          </p:cNvPr>
          <p:cNvSpPr>
            <a:spLocks noGrp="1"/>
          </p:cNvSpPr>
          <p:nvPr>
            <p:ph type="dt" sz="half" idx="10"/>
          </p:nvPr>
        </p:nvSpPr>
        <p:spPr/>
        <p:txBody>
          <a:bodyPr/>
          <a:lstStyle/>
          <a:p>
            <a:fld id="{ADBED158-FF5C-4E09-9935-653B21C69685}" type="datetimeFigureOut">
              <a:rPr lang="en-US" smtClean="0"/>
              <a:t>10/20/2020</a:t>
            </a:fld>
            <a:endParaRPr lang="en-US"/>
          </a:p>
        </p:txBody>
      </p:sp>
      <p:sp>
        <p:nvSpPr>
          <p:cNvPr id="6" name="Footer Placeholder 5">
            <a:extLst>
              <a:ext uri="{FF2B5EF4-FFF2-40B4-BE49-F238E27FC236}">
                <a16:creationId xmlns:a16="http://schemas.microsoft.com/office/drawing/2014/main" id="{334A2D89-C985-4573-BEF4-D3F792C45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0720DD-2E15-4844-818F-356C9A1A8287}"/>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2193824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00E0-6CFB-4D4B-892C-590BE88224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07FAD1-3941-4DD9-9AF3-2C57035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A509AF-643D-4B12-86FA-B8508EDEB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F2C8B-D1F9-4FC3-9E1B-2DBCF7AE2520}"/>
              </a:ext>
            </a:extLst>
          </p:cNvPr>
          <p:cNvSpPr>
            <a:spLocks noGrp="1"/>
          </p:cNvSpPr>
          <p:nvPr>
            <p:ph type="dt" sz="half" idx="10"/>
          </p:nvPr>
        </p:nvSpPr>
        <p:spPr/>
        <p:txBody>
          <a:bodyPr/>
          <a:lstStyle/>
          <a:p>
            <a:fld id="{ADBED158-FF5C-4E09-9935-653B21C69685}" type="datetimeFigureOut">
              <a:rPr lang="en-US" smtClean="0"/>
              <a:t>10/20/2020</a:t>
            </a:fld>
            <a:endParaRPr lang="en-US"/>
          </a:p>
        </p:txBody>
      </p:sp>
      <p:sp>
        <p:nvSpPr>
          <p:cNvPr id="6" name="Footer Placeholder 5">
            <a:extLst>
              <a:ext uri="{FF2B5EF4-FFF2-40B4-BE49-F238E27FC236}">
                <a16:creationId xmlns:a16="http://schemas.microsoft.com/office/drawing/2014/main" id="{366C31B9-409B-44D2-BEB7-170DB1850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64AFCC-EFAD-4F38-8B1C-3617BC27FBE0}"/>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1331330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1"/>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5" strike="noStrike" spc="-147" baseline="0">
                <a:gradFill>
                  <a:gsLst>
                    <a:gs pos="1250">
                      <a:schemeClr val="bg1"/>
                    </a:gs>
                    <a:gs pos="100000">
                      <a:schemeClr val="bg1"/>
                    </a:gs>
                  </a:gsLst>
                  <a:lin ang="5400000" scaled="0"/>
                </a:gra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9" spc="0" baseline="0">
                <a:gradFill>
                  <a:gsLst>
                    <a:gs pos="1250">
                      <a:schemeClr val="bg1"/>
                    </a:gs>
                    <a:gs pos="100000">
                      <a:schemeClr val="bg1"/>
                    </a:gs>
                  </a:gsLst>
                  <a:lin ang="5400000" scaled="0"/>
                </a:gradFill>
                <a:latin typeface="+mn-lt"/>
              </a:defRPr>
            </a:lvl1pPr>
          </a:lstStyle>
          <a:p>
            <a:pPr lvl="0"/>
            <a:r>
              <a:rPr lang="en-US"/>
              <a:t>Author name</a:t>
            </a:r>
          </a:p>
          <a:p>
            <a:pPr lvl="0"/>
            <a:r>
              <a:rPr lang="en-US"/>
              <a:t>Date</a:t>
            </a:r>
          </a:p>
        </p:txBody>
      </p:sp>
      <p:sp>
        <p:nvSpPr>
          <p:cNvPr id="7" name="Freeform 15">
            <a:extLst>
              <a:ext uri="{FF2B5EF4-FFF2-40B4-BE49-F238E27FC236}">
                <a16:creationId xmlns:a16="http://schemas.microsoft.com/office/drawing/2014/main" id="{B2D93B34-61C3-49A6-9C9B-0AFA44BA1E84}"/>
              </a:ext>
            </a:extLst>
          </p:cNvPr>
          <p:cNvSpPr>
            <a:spLocks noChangeAspect="1" noEditPoints="1"/>
          </p:cNvSpPr>
          <p:nvPr userDrawn="1"/>
        </p:nvSpPr>
        <p:spPr bwMode="black">
          <a:xfrm>
            <a:off x="498247" y="6073351"/>
            <a:ext cx="1393651" cy="310896"/>
          </a:xfrm>
          <a:custGeom>
            <a:avLst/>
            <a:gdLst>
              <a:gd name="T0" fmla="*/ 115 w 526"/>
              <a:gd name="T1" fmla="*/ 56 h 115"/>
              <a:gd name="T2" fmla="*/ 49 w 526"/>
              <a:gd name="T3" fmla="*/ 56 h 115"/>
              <a:gd name="T4" fmla="*/ 0 w 526"/>
              <a:gd name="T5" fmla="*/ 56 h 115"/>
              <a:gd name="T6" fmla="*/ 0 w 526"/>
              <a:gd name="T7" fmla="*/ 59 h 115"/>
              <a:gd name="T8" fmla="*/ 49 w 526"/>
              <a:gd name="T9" fmla="*/ 59 h 115"/>
              <a:gd name="T10" fmla="*/ 115 w 526"/>
              <a:gd name="T11" fmla="*/ 115 h 115"/>
              <a:gd name="T12" fmla="*/ 231 w 526"/>
              <a:gd name="T13" fmla="*/ 23 h 115"/>
              <a:gd name="T14" fmla="*/ 215 w 526"/>
              <a:gd name="T15" fmla="*/ 83 h 115"/>
              <a:gd name="T16" fmla="*/ 192 w 526"/>
              <a:gd name="T17" fmla="*/ 23 h 115"/>
              <a:gd name="T18" fmla="*/ 175 w 526"/>
              <a:gd name="T19" fmla="*/ 83 h 115"/>
              <a:gd name="T20" fmla="*/ 150 w 526"/>
              <a:gd name="T21" fmla="*/ 23 h 115"/>
              <a:gd name="T22" fmla="*/ 194 w 526"/>
              <a:gd name="T23" fmla="*/ 42 h 115"/>
              <a:gd name="T24" fmla="*/ 196 w 526"/>
              <a:gd name="T25" fmla="*/ 42 h 115"/>
              <a:gd name="T26" fmla="*/ 240 w 526"/>
              <a:gd name="T27" fmla="*/ 23 h 115"/>
              <a:gd name="T28" fmla="*/ 250 w 526"/>
              <a:gd name="T29" fmla="*/ 22 h 115"/>
              <a:gd name="T30" fmla="*/ 246 w 526"/>
              <a:gd name="T31" fmla="*/ 31 h 115"/>
              <a:gd name="T32" fmla="*/ 255 w 526"/>
              <a:gd name="T33" fmla="*/ 27 h 115"/>
              <a:gd name="T34" fmla="*/ 246 w 526"/>
              <a:gd name="T35" fmla="*/ 43 h 115"/>
              <a:gd name="T36" fmla="*/ 254 w 526"/>
              <a:gd name="T37" fmla="*/ 43 h 115"/>
              <a:gd name="T38" fmla="*/ 290 w 526"/>
              <a:gd name="T39" fmla="*/ 42 h 115"/>
              <a:gd name="T40" fmla="*/ 274 w 526"/>
              <a:gd name="T41" fmla="*/ 43 h 115"/>
              <a:gd name="T42" fmla="*/ 274 w 526"/>
              <a:gd name="T43" fmla="*/ 92 h 115"/>
              <a:gd name="T44" fmla="*/ 287 w 526"/>
              <a:gd name="T45" fmla="*/ 49 h 115"/>
              <a:gd name="T46" fmla="*/ 307 w 526"/>
              <a:gd name="T47" fmla="*/ 92 h 115"/>
              <a:gd name="T48" fmla="*/ 354 w 526"/>
              <a:gd name="T49" fmla="*/ 19 h 115"/>
              <a:gd name="T50" fmla="*/ 339 w 526"/>
              <a:gd name="T51" fmla="*/ 42 h 115"/>
              <a:gd name="T52" fmla="*/ 322 w 526"/>
              <a:gd name="T53" fmla="*/ 87 h 115"/>
              <a:gd name="T54" fmla="*/ 354 w 526"/>
              <a:gd name="T55" fmla="*/ 84 h 115"/>
              <a:gd name="T56" fmla="*/ 362 w 526"/>
              <a:gd name="T57" fmla="*/ 19 h 115"/>
              <a:gd name="T58" fmla="*/ 328 w 526"/>
              <a:gd name="T59" fmla="*/ 82 h 115"/>
              <a:gd name="T60" fmla="*/ 340 w 526"/>
              <a:gd name="T61" fmla="*/ 49 h 115"/>
              <a:gd name="T62" fmla="*/ 354 w 526"/>
              <a:gd name="T63" fmla="*/ 70 h 115"/>
              <a:gd name="T64" fmla="*/ 396 w 526"/>
              <a:gd name="T65" fmla="*/ 42 h 115"/>
              <a:gd name="T66" fmla="*/ 378 w 526"/>
              <a:gd name="T67" fmla="*/ 87 h 115"/>
              <a:gd name="T68" fmla="*/ 420 w 526"/>
              <a:gd name="T69" fmla="*/ 68 h 115"/>
              <a:gd name="T70" fmla="*/ 396 w 526"/>
              <a:gd name="T71" fmla="*/ 87 h 115"/>
              <a:gd name="T72" fmla="*/ 384 w 526"/>
              <a:gd name="T73" fmla="*/ 54 h 115"/>
              <a:gd name="T74" fmla="*/ 412 w 526"/>
              <a:gd name="T75" fmla="*/ 68 h 115"/>
              <a:gd name="T76" fmla="*/ 474 w 526"/>
              <a:gd name="T77" fmla="*/ 80 h 115"/>
              <a:gd name="T78" fmla="*/ 472 w 526"/>
              <a:gd name="T79" fmla="*/ 80 h 115"/>
              <a:gd name="T80" fmla="*/ 443 w 526"/>
              <a:gd name="T81" fmla="*/ 80 h 115"/>
              <a:gd name="T82" fmla="*/ 441 w 526"/>
              <a:gd name="T83" fmla="*/ 80 h 115"/>
              <a:gd name="T84" fmla="*/ 438 w 526"/>
              <a:gd name="T85" fmla="*/ 92 h 115"/>
              <a:gd name="T86" fmla="*/ 458 w 526"/>
              <a:gd name="T87" fmla="*/ 53 h 115"/>
              <a:gd name="T88" fmla="*/ 469 w 526"/>
              <a:gd name="T89" fmla="*/ 92 h 115"/>
              <a:gd name="T90" fmla="*/ 484 w 526"/>
              <a:gd name="T91" fmla="*/ 43 h 115"/>
              <a:gd name="T92" fmla="*/ 505 w 526"/>
              <a:gd name="T93" fmla="*/ 60 h 115"/>
              <a:gd name="T94" fmla="*/ 512 w 526"/>
              <a:gd name="T95" fmla="*/ 49 h 115"/>
              <a:gd name="T96" fmla="*/ 513 w 526"/>
              <a:gd name="T97" fmla="*/ 42 h 115"/>
              <a:gd name="T98" fmla="*/ 498 w 526"/>
              <a:gd name="T99" fmla="*/ 65 h 115"/>
              <a:gd name="T100" fmla="*/ 517 w 526"/>
              <a:gd name="T101" fmla="*/ 80 h 115"/>
              <a:gd name="T102" fmla="*/ 495 w 526"/>
              <a:gd name="T103" fmla="*/ 91 h 115"/>
              <a:gd name="T104" fmla="*/ 526 w 526"/>
              <a:gd name="T105"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6" h="115">
                <a:moveTo>
                  <a:pt x="52" y="9"/>
                </a:moveTo>
                <a:cubicBezTo>
                  <a:pt x="115" y="0"/>
                  <a:pt x="115" y="0"/>
                  <a:pt x="115" y="0"/>
                </a:cubicBezTo>
                <a:cubicBezTo>
                  <a:pt x="115" y="56"/>
                  <a:pt x="115" y="56"/>
                  <a:pt x="115" y="56"/>
                </a:cubicBezTo>
                <a:cubicBezTo>
                  <a:pt x="52" y="56"/>
                  <a:pt x="52" y="56"/>
                  <a:pt x="52" y="56"/>
                </a:cubicBezTo>
                <a:lnTo>
                  <a:pt x="52" y="9"/>
                </a:lnTo>
                <a:close/>
                <a:moveTo>
                  <a:pt x="49" y="56"/>
                </a:moveTo>
                <a:cubicBezTo>
                  <a:pt x="49" y="9"/>
                  <a:pt x="49" y="9"/>
                  <a:pt x="49" y="9"/>
                </a:cubicBezTo>
                <a:cubicBezTo>
                  <a:pt x="0" y="16"/>
                  <a:pt x="0" y="16"/>
                  <a:pt x="0" y="16"/>
                </a:cubicBezTo>
                <a:cubicBezTo>
                  <a:pt x="0" y="56"/>
                  <a:pt x="0" y="56"/>
                  <a:pt x="0" y="56"/>
                </a:cubicBezTo>
                <a:lnTo>
                  <a:pt x="49" y="56"/>
                </a:lnTo>
                <a:close/>
                <a:moveTo>
                  <a:pt x="49" y="59"/>
                </a:moveTo>
                <a:cubicBezTo>
                  <a:pt x="0" y="59"/>
                  <a:pt x="0" y="59"/>
                  <a:pt x="0" y="59"/>
                </a:cubicBezTo>
                <a:cubicBezTo>
                  <a:pt x="0" y="99"/>
                  <a:pt x="0" y="99"/>
                  <a:pt x="0" y="99"/>
                </a:cubicBezTo>
                <a:cubicBezTo>
                  <a:pt x="49" y="106"/>
                  <a:pt x="49" y="106"/>
                  <a:pt x="49" y="106"/>
                </a:cubicBezTo>
                <a:lnTo>
                  <a:pt x="49" y="59"/>
                </a:lnTo>
                <a:close/>
                <a:moveTo>
                  <a:pt x="52" y="59"/>
                </a:moveTo>
                <a:cubicBezTo>
                  <a:pt x="52" y="106"/>
                  <a:pt x="52" y="106"/>
                  <a:pt x="52" y="106"/>
                </a:cubicBezTo>
                <a:cubicBezTo>
                  <a:pt x="115" y="115"/>
                  <a:pt x="115" y="115"/>
                  <a:pt x="115" y="115"/>
                </a:cubicBezTo>
                <a:cubicBezTo>
                  <a:pt x="115" y="59"/>
                  <a:pt x="115" y="59"/>
                  <a:pt x="115" y="59"/>
                </a:cubicBezTo>
                <a:lnTo>
                  <a:pt x="52" y="59"/>
                </a:lnTo>
                <a:close/>
                <a:moveTo>
                  <a:pt x="231" y="23"/>
                </a:moveTo>
                <a:cubicBezTo>
                  <a:pt x="217" y="76"/>
                  <a:pt x="217" y="76"/>
                  <a:pt x="217" y="76"/>
                </a:cubicBezTo>
                <a:cubicBezTo>
                  <a:pt x="216" y="79"/>
                  <a:pt x="215" y="81"/>
                  <a:pt x="215" y="83"/>
                </a:cubicBezTo>
                <a:cubicBezTo>
                  <a:pt x="215" y="83"/>
                  <a:pt x="215" y="83"/>
                  <a:pt x="215" y="83"/>
                </a:cubicBezTo>
                <a:cubicBezTo>
                  <a:pt x="215" y="81"/>
                  <a:pt x="215" y="79"/>
                  <a:pt x="214" y="77"/>
                </a:cubicBezTo>
                <a:cubicBezTo>
                  <a:pt x="199" y="23"/>
                  <a:pt x="199" y="23"/>
                  <a:pt x="199" y="23"/>
                </a:cubicBezTo>
                <a:cubicBezTo>
                  <a:pt x="192" y="23"/>
                  <a:pt x="192" y="23"/>
                  <a:pt x="192" y="23"/>
                </a:cubicBezTo>
                <a:cubicBezTo>
                  <a:pt x="176" y="76"/>
                  <a:pt x="176" y="76"/>
                  <a:pt x="176" y="76"/>
                </a:cubicBezTo>
                <a:cubicBezTo>
                  <a:pt x="175" y="79"/>
                  <a:pt x="175" y="81"/>
                  <a:pt x="175" y="83"/>
                </a:cubicBezTo>
                <a:cubicBezTo>
                  <a:pt x="175" y="83"/>
                  <a:pt x="175" y="83"/>
                  <a:pt x="175" y="83"/>
                </a:cubicBezTo>
                <a:cubicBezTo>
                  <a:pt x="174" y="81"/>
                  <a:pt x="174" y="79"/>
                  <a:pt x="173" y="76"/>
                </a:cubicBezTo>
                <a:cubicBezTo>
                  <a:pt x="159" y="23"/>
                  <a:pt x="159" y="23"/>
                  <a:pt x="159" y="23"/>
                </a:cubicBezTo>
                <a:cubicBezTo>
                  <a:pt x="150" y="23"/>
                  <a:pt x="150" y="23"/>
                  <a:pt x="150" y="23"/>
                </a:cubicBezTo>
                <a:cubicBezTo>
                  <a:pt x="170" y="92"/>
                  <a:pt x="170" y="92"/>
                  <a:pt x="170" y="92"/>
                </a:cubicBezTo>
                <a:cubicBezTo>
                  <a:pt x="179" y="92"/>
                  <a:pt x="179" y="92"/>
                  <a:pt x="179" y="92"/>
                </a:cubicBezTo>
                <a:cubicBezTo>
                  <a:pt x="194" y="42"/>
                  <a:pt x="194" y="42"/>
                  <a:pt x="194" y="42"/>
                </a:cubicBezTo>
                <a:cubicBezTo>
                  <a:pt x="194" y="40"/>
                  <a:pt x="195" y="37"/>
                  <a:pt x="195" y="35"/>
                </a:cubicBezTo>
                <a:cubicBezTo>
                  <a:pt x="195" y="35"/>
                  <a:pt x="195" y="35"/>
                  <a:pt x="195" y="35"/>
                </a:cubicBezTo>
                <a:cubicBezTo>
                  <a:pt x="195" y="38"/>
                  <a:pt x="196" y="40"/>
                  <a:pt x="196" y="42"/>
                </a:cubicBezTo>
                <a:cubicBezTo>
                  <a:pt x="210" y="92"/>
                  <a:pt x="210" y="92"/>
                  <a:pt x="210" y="92"/>
                </a:cubicBezTo>
                <a:cubicBezTo>
                  <a:pt x="220" y="92"/>
                  <a:pt x="220" y="92"/>
                  <a:pt x="220" y="92"/>
                </a:cubicBezTo>
                <a:cubicBezTo>
                  <a:pt x="240" y="23"/>
                  <a:pt x="240" y="23"/>
                  <a:pt x="240" y="23"/>
                </a:cubicBezTo>
                <a:lnTo>
                  <a:pt x="231" y="23"/>
                </a:lnTo>
                <a:close/>
                <a:moveTo>
                  <a:pt x="254" y="23"/>
                </a:moveTo>
                <a:cubicBezTo>
                  <a:pt x="253" y="22"/>
                  <a:pt x="251" y="22"/>
                  <a:pt x="250" y="22"/>
                </a:cubicBezTo>
                <a:cubicBezTo>
                  <a:pt x="248" y="22"/>
                  <a:pt x="247" y="22"/>
                  <a:pt x="246" y="23"/>
                </a:cubicBezTo>
                <a:cubicBezTo>
                  <a:pt x="245" y="24"/>
                  <a:pt x="245" y="25"/>
                  <a:pt x="245" y="27"/>
                </a:cubicBezTo>
                <a:cubicBezTo>
                  <a:pt x="245" y="28"/>
                  <a:pt x="245" y="30"/>
                  <a:pt x="246" y="31"/>
                </a:cubicBezTo>
                <a:cubicBezTo>
                  <a:pt x="247" y="31"/>
                  <a:pt x="249" y="32"/>
                  <a:pt x="250" y="32"/>
                </a:cubicBezTo>
                <a:cubicBezTo>
                  <a:pt x="251" y="32"/>
                  <a:pt x="253" y="31"/>
                  <a:pt x="254" y="30"/>
                </a:cubicBezTo>
                <a:cubicBezTo>
                  <a:pt x="255" y="30"/>
                  <a:pt x="255" y="28"/>
                  <a:pt x="255" y="27"/>
                </a:cubicBezTo>
                <a:cubicBezTo>
                  <a:pt x="255" y="25"/>
                  <a:pt x="255" y="24"/>
                  <a:pt x="254" y="23"/>
                </a:cubicBezTo>
                <a:close/>
                <a:moveTo>
                  <a:pt x="254" y="43"/>
                </a:moveTo>
                <a:cubicBezTo>
                  <a:pt x="246" y="43"/>
                  <a:pt x="246" y="43"/>
                  <a:pt x="246" y="43"/>
                </a:cubicBezTo>
                <a:cubicBezTo>
                  <a:pt x="246" y="92"/>
                  <a:pt x="246" y="92"/>
                  <a:pt x="246" y="92"/>
                </a:cubicBezTo>
                <a:cubicBezTo>
                  <a:pt x="254" y="92"/>
                  <a:pt x="254" y="92"/>
                  <a:pt x="254" y="92"/>
                </a:cubicBezTo>
                <a:lnTo>
                  <a:pt x="254" y="43"/>
                </a:lnTo>
                <a:close/>
                <a:moveTo>
                  <a:pt x="307" y="62"/>
                </a:moveTo>
                <a:cubicBezTo>
                  <a:pt x="307" y="56"/>
                  <a:pt x="305" y="51"/>
                  <a:pt x="302" y="47"/>
                </a:cubicBezTo>
                <a:cubicBezTo>
                  <a:pt x="300" y="44"/>
                  <a:pt x="295" y="42"/>
                  <a:pt x="290" y="42"/>
                </a:cubicBezTo>
                <a:cubicBezTo>
                  <a:pt x="283" y="42"/>
                  <a:pt x="278" y="45"/>
                  <a:pt x="274" y="51"/>
                </a:cubicBezTo>
                <a:cubicBezTo>
                  <a:pt x="274" y="51"/>
                  <a:pt x="274" y="51"/>
                  <a:pt x="274" y="51"/>
                </a:cubicBezTo>
                <a:cubicBezTo>
                  <a:pt x="274" y="43"/>
                  <a:pt x="274" y="43"/>
                  <a:pt x="274" y="43"/>
                </a:cubicBezTo>
                <a:cubicBezTo>
                  <a:pt x="266" y="43"/>
                  <a:pt x="266" y="43"/>
                  <a:pt x="266" y="43"/>
                </a:cubicBezTo>
                <a:cubicBezTo>
                  <a:pt x="266" y="92"/>
                  <a:pt x="266" y="92"/>
                  <a:pt x="266" y="92"/>
                </a:cubicBezTo>
                <a:cubicBezTo>
                  <a:pt x="274" y="92"/>
                  <a:pt x="274" y="92"/>
                  <a:pt x="274" y="92"/>
                </a:cubicBezTo>
                <a:cubicBezTo>
                  <a:pt x="274" y="64"/>
                  <a:pt x="274" y="64"/>
                  <a:pt x="274" y="64"/>
                </a:cubicBezTo>
                <a:cubicBezTo>
                  <a:pt x="274" y="60"/>
                  <a:pt x="275" y="56"/>
                  <a:pt x="278" y="53"/>
                </a:cubicBezTo>
                <a:cubicBezTo>
                  <a:pt x="280" y="50"/>
                  <a:pt x="283" y="49"/>
                  <a:pt x="287" y="49"/>
                </a:cubicBezTo>
                <a:cubicBezTo>
                  <a:pt x="295" y="49"/>
                  <a:pt x="299" y="54"/>
                  <a:pt x="299" y="64"/>
                </a:cubicBezTo>
                <a:cubicBezTo>
                  <a:pt x="299" y="92"/>
                  <a:pt x="299" y="92"/>
                  <a:pt x="299" y="92"/>
                </a:cubicBezTo>
                <a:cubicBezTo>
                  <a:pt x="307" y="92"/>
                  <a:pt x="307" y="92"/>
                  <a:pt x="307" y="92"/>
                </a:cubicBezTo>
                <a:lnTo>
                  <a:pt x="307" y="62"/>
                </a:lnTo>
                <a:close/>
                <a:moveTo>
                  <a:pt x="362" y="19"/>
                </a:moveTo>
                <a:cubicBezTo>
                  <a:pt x="354" y="19"/>
                  <a:pt x="354" y="19"/>
                  <a:pt x="354" y="19"/>
                </a:cubicBezTo>
                <a:cubicBezTo>
                  <a:pt x="354" y="50"/>
                  <a:pt x="354" y="50"/>
                  <a:pt x="354" y="50"/>
                </a:cubicBezTo>
                <a:cubicBezTo>
                  <a:pt x="353" y="50"/>
                  <a:pt x="353" y="50"/>
                  <a:pt x="353" y="50"/>
                </a:cubicBezTo>
                <a:cubicBezTo>
                  <a:pt x="350" y="44"/>
                  <a:pt x="345" y="42"/>
                  <a:pt x="339" y="42"/>
                </a:cubicBezTo>
                <a:cubicBezTo>
                  <a:pt x="332" y="42"/>
                  <a:pt x="326" y="44"/>
                  <a:pt x="322" y="49"/>
                </a:cubicBezTo>
                <a:cubicBezTo>
                  <a:pt x="318" y="54"/>
                  <a:pt x="316" y="61"/>
                  <a:pt x="316" y="69"/>
                </a:cubicBezTo>
                <a:cubicBezTo>
                  <a:pt x="316" y="76"/>
                  <a:pt x="318" y="82"/>
                  <a:pt x="322" y="87"/>
                </a:cubicBezTo>
                <a:cubicBezTo>
                  <a:pt x="325" y="91"/>
                  <a:pt x="330" y="94"/>
                  <a:pt x="337" y="94"/>
                </a:cubicBezTo>
                <a:cubicBezTo>
                  <a:pt x="344" y="94"/>
                  <a:pt x="350" y="90"/>
                  <a:pt x="353" y="84"/>
                </a:cubicBezTo>
                <a:cubicBezTo>
                  <a:pt x="354" y="84"/>
                  <a:pt x="354" y="84"/>
                  <a:pt x="354" y="84"/>
                </a:cubicBezTo>
                <a:cubicBezTo>
                  <a:pt x="354" y="92"/>
                  <a:pt x="354" y="92"/>
                  <a:pt x="354" y="92"/>
                </a:cubicBezTo>
                <a:cubicBezTo>
                  <a:pt x="362" y="92"/>
                  <a:pt x="362" y="92"/>
                  <a:pt x="362" y="92"/>
                </a:cubicBezTo>
                <a:lnTo>
                  <a:pt x="362" y="19"/>
                </a:lnTo>
                <a:close/>
                <a:moveTo>
                  <a:pt x="349" y="82"/>
                </a:moveTo>
                <a:cubicBezTo>
                  <a:pt x="347" y="85"/>
                  <a:pt x="343" y="87"/>
                  <a:pt x="339" y="87"/>
                </a:cubicBezTo>
                <a:cubicBezTo>
                  <a:pt x="334" y="87"/>
                  <a:pt x="331" y="85"/>
                  <a:pt x="328" y="82"/>
                </a:cubicBezTo>
                <a:cubicBezTo>
                  <a:pt x="325" y="79"/>
                  <a:pt x="324" y="74"/>
                  <a:pt x="324" y="68"/>
                </a:cubicBezTo>
                <a:cubicBezTo>
                  <a:pt x="324" y="62"/>
                  <a:pt x="326" y="57"/>
                  <a:pt x="328" y="54"/>
                </a:cubicBezTo>
                <a:cubicBezTo>
                  <a:pt x="331" y="50"/>
                  <a:pt x="335" y="49"/>
                  <a:pt x="340" y="49"/>
                </a:cubicBezTo>
                <a:cubicBezTo>
                  <a:pt x="344" y="49"/>
                  <a:pt x="347" y="50"/>
                  <a:pt x="350" y="53"/>
                </a:cubicBezTo>
                <a:cubicBezTo>
                  <a:pt x="352" y="55"/>
                  <a:pt x="354" y="59"/>
                  <a:pt x="354" y="63"/>
                </a:cubicBezTo>
                <a:cubicBezTo>
                  <a:pt x="354" y="70"/>
                  <a:pt x="354" y="70"/>
                  <a:pt x="354" y="70"/>
                </a:cubicBezTo>
                <a:cubicBezTo>
                  <a:pt x="354" y="75"/>
                  <a:pt x="352" y="79"/>
                  <a:pt x="349" y="82"/>
                </a:cubicBezTo>
                <a:close/>
                <a:moveTo>
                  <a:pt x="414" y="49"/>
                </a:moveTo>
                <a:cubicBezTo>
                  <a:pt x="410" y="44"/>
                  <a:pt x="404" y="42"/>
                  <a:pt x="396" y="42"/>
                </a:cubicBezTo>
                <a:cubicBezTo>
                  <a:pt x="389" y="42"/>
                  <a:pt x="383" y="44"/>
                  <a:pt x="378" y="49"/>
                </a:cubicBezTo>
                <a:cubicBezTo>
                  <a:pt x="374" y="54"/>
                  <a:pt x="371" y="60"/>
                  <a:pt x="371" y="68"/>
                </a:cubicBezTo>
                <a:cubicBezTo>
                  <a:pt x="371" y="76"/>
                  <a:pt x="374" y="82"/>
                  <a:pt x="378" y="87"/>
                </a:cubicBezTo>
                <a:cubicBezTo>
                  <a:pt x="382" y="91"/>
                  <a:pt x="388" y="94"/>
                  <a:pt x="395" y="94"/>
                </a:cubicBezTo>
                <a:cubicBezTo>
                  <a:pt x="403" y="94"/>
                  <a:pt x="409" y="91"/>
                  <a:pt x="413" y="86"/>
                </a:cubicBezTo>
                <a:cubicBezTo>
                  <a:pt x="418" y="82"/>
                  <a:pt x="420" y="75"/>
                  <a:pt x="420" y="68"/>
                </a:cubicBezTo>
                <a:cubicBezTo>
                  <a:pt x="420" y="60"/>
                  <a:pt x="418" y="53"/>
                  <a:pt x="414" y="49"/>
                </a:cubicBezTo>
                <a:close/>
                <a:moveTo>
                  <a:pt x="408" y="82"/>
                </a:moveTo>
                <a:cubicBezTo>
                  <a:pt x="405" y="85"/>
                  <a:pt x="401" y="87"/>
                  <a:pt x="396" y="87"/>
                </a:cubicBezTo>
                <a:cubicBezTo>
                  <a:pt x="391" y="87"/>
                  <a:pt x="387" y="85"/>
                  <a:pt x="384" y="82"/>
                </a:cubicBezTo>
                <a:cubicBezTo>
                  <a:pt x="381" y="79"/>
                  <a:pt x="379" y="74"/>
                  <a:pt x="379" y="68"/>
                </a:cubicBezTo>
                <a:cubicBezTo>
                  <a:pt x="379" y="62"/>
                  <a:pt x="381" y="57"/>
                  <a:pt x="384" y="54"/>
                </a:cubicBezTo>
                <a:cubicBezTo>
                  <a:pt x="387" y="50"/>
                  <a:pt x="391" y="49"/>
                  <a:pt x="396" y="49"/>
                </a:cubicBezTo>
                <a:cubicBezTo>
                  <a:pt x="401" y="49"/>
                  <a:pt x="405" y="50"/>
                  <a:pt x="408" y="54"/>
                </a:cubicBezTo>
                <a:cubicBezTo>
                  <a:pt x="410" y="57"/>
                  <a:pt x="412" y="62"/>
                  <a:pt x="412" y="68"/>
                </a:cubicBezTo>
                <a:cubicBezTo>
                  <a:pt x="412" y="74"/>
                  <a:pt x="410" y="79"/>
                  <a:pt x="408" y="82"/>
                </a:cubicBezTo>
                <a:close/>
                <a:moveTo>
                  <a:pt x="484" y="43"/>
                </a:moveTo>
                <a:cubicBezTo>
                  <a:pt x="474" y="80"/>
                  <a:pt x="474" y="80"/>
                  <a:pt x="474" y="80"/>
                </a:cubicBezTo>
                <a:cubicBezTo>
                  <a:pt x="474" y="82"/>
                  <a:pt x="473" y="83"/>
                  <a:pt x="473" y="85"/>
                </a:cubicBezTo>
                <a:cubicBezTo>
                  <a:pt x="473" y="85"/>
                  <a:pt x="473" y="85"/>
                  <a:pt x="473" y="85"/>
                </a:cubicBezTo>
                <a:cubicBezTo>
                  <a:pt x="473" y="83"/>
                  <a:pt x="472" y="81"/>
                  <a:pt x="472" y="80"/>
                </a:cubicBezTo>
                <a:cubicBezTo>
                  <a:pt x="462" y="43"/>
                  <a:pt x="462" y="43"/>
                  <a:pt x="462" y="43"/>
                </a:cubicBezTo>
                <a:cubicBezTo>
                  <a:pt x="455" y="43"/>
                  <a:pt x="455" y="43"/>
                  <a:pt x="455" y="43"/>
                </a:cubicBezTo>
                <a:cubicBezTo>
                  <a:pt x="443" y="80"/>
                  <a:pt x="443" y="80"/>
                  <a:pt x="443" y="80"/>
                </a:cubicBezTo>
                <a:cubicBezTo>
                  <a:pt x="443" y="82"/>
                  <a:pt x="442" y="83"/>
                  <a:pt x="442" y="85"/>
                </a:cubicBezTo>
                <a:cubicBezTo>
                  <a:pt x="442" y="85"/>
                  <a:pt x="442" y="85"/>
                  <a:pt x="442" y="85"/>
                </a:cubicBezTo>
                <a:cubicBezTo>
                  <a:pt x="442" y="83"/>
                  <a:pt x="442" y="81"/>
                  <a:pt x="441" y="80"/>
                </a:cubicBezTo>
                <a:cubicBezTo>
                  <a:pt x="431" y="43"/>
                  <a:pt x="431" y="43"/>
                  <a:pt x="431" y="43"/>
                </a:cubicBezTo>
                <a:cubicBezTo>
                  <a:pt x="423" y="43"/>
                  <a:pt x="423" y="43"/>
                  <a:pt x="423" y="43"/>
                </a:cubicBezTo>
                <a:cubicBezTo>
                  <a:pt x="438" y="92"/>
                  <a:pt x="438" y="92"/>
                  <a:pt x="438" y="92"/>
                </a:cubicBezTo>
                <a:cubicBezTo>
                  <a:pt x="446" y="92"/>
                  <a:pt x="446" y="92"/>
                  <a:pt x="446" y="92"/>
                </a:cubicBezTo>
                <a:cubicBezTo>
                  <a:pt x="457" y="57"/>
                  <a:pt x="457" y="57"/>
                  <a:pt x="457" y="57"/>
                </a:cubicBezTo>
                <a:cubicBezTo>
                  <a:pt x="457" y="55"/>
                  <a:pt x="458" y="54"/>
                  <a:pt x="458" y="53"/>
                </a:cubicBezTo>
                <a:cubicBezTo>
                  <a:pt x="458" y="53"/>
                  <a:pt x="458" y="53"/>
                  <a:pt x="458" y="53"/>
                </a:cubicBezTo>
                <a:cubicBezTo>
                  <a:pt x="458" y="54"/>
                  <a:pt x="458" y="56"/>
                  <a:pt x="459" y="57"/>
                </a:cubicBezTo>
                <a:cubicBezTo>
                  <a:pt x="469" y="92"/>
                  <a:pt x="469" y="92"/>
                  <a:pt x="469" y="92"/>
                </a:cubicBezTo>
                <a:cubicBezTo>
                  <a:pt x="477" y="92"/>
                  <a:pt x="477" y="92"/>
                  <a:pt x="477" y="92"/>
                </a:cubicBezTo>
                <a:cubicBezTo>
                  <a:pt x="492" y="43"/>
                  <a:pt x="492" y="43"/>
                  <a:pt x="492" y="43"/>
                </a:cubicBezTo>
                <a:lnTo>
                  <a:pt x="484" y="43"/>
                </a:lnTo>
                <a:close/>
                <a:moveTo>
                  <a:pt x="523" y="71"/>
                </a:moveTo>
                <a:cubicBezTo>
                  <a:pt x="521" y="69"/>
                  <a:pt x="517" y="67"/>
                  <a:pt x="513" y="65"/>
                </a:cubicBezTo>
                <a:cubicBezTo>
                  <a:pt x="509" y="63"/>
                  <a:pt x="506" y="62"/>
                  <a:pt x="505" y="60"/>
                </a:cubicBezTo>
                <a:cubicBezTo>
                  <a:pt x="504" y="59"/>
                  <a:pt x="503" y="58"/>
                  <a:pt x="503" y="55"/>
                </a:cubicBezTo>
                <a:cubicBezTo>
                  <a:pt x="503" y="53"/>
                  <a:pt x="504" y="52"/>
                  <a:pt x="506" y="50"/>
                </a:cubicBezTo>
                <a:cubicBezTo>
                  <a:pt x="507" y="49"/>
                  <a:pt x="509" y="49"/>
                  <a:pt x="512" y="49"/>
                </a:cubicBezTo>
                <a:cubicBezTo>
                  <a:pt x="516" y="49"/>
                  <a:pt x="520" y="50"/>
                  <a:pt x="523" y="52"/>
                </a:cubicBezTo>
                <a:cubicBezTo>
                  <a:pt x="523" y="44"/>
                  <a:pt x="523" y="44"/>
                  <a:pt x="523" y="44"/>
                </a:cubicBezTo>
                <a:cubicBezTo>
                  <a:pt x="520" y="43"/>
                  <a:pt x="517" y="42"/>
                  <a:pt x="513" y="42"/>
                </a:cubicBezTo>
                <a:cubicBezTo>
                  <a:pt x="508" y="42"/>
                  <a:pt x="503" y="43"/>
                  <a:pt x="500" y="46"/>
                </a:cubicBezTo>
                <a:cubicBezTo>
                  <a:pt x="497" y="49"/>
                  <a:pt x="495" y="52"/>
                  <a:pt x="495" y="56"/>
                </a:cubicBezTo>
                <a:cubicBezTo>
                  <a:pt x="495" y="60"/>
                  <a:pt x="496" y="62"/>
                  <a:pt x="498" y="65"/>
                </a:cubicBezTo>
                <a:cubicBezTo>
                  <a:pt x="500" y="67"/>
                  <a:pt x="503" y="69"/>
                  <a:pt x="507" y="71"/>
                </a:cubicBezTo>
                <a:cubicBezTo>
                  <a:pt x="512" y="73"/>
                  <a:pt x="514" y="74"/>
                  <a:pt x="516" y="75"/>
                </a:cubicBezTo>
                <a:cubicBezTo>
                  <a:pt x="517" y="77"/>
                  <a:pt x="517" y="78"/>
                  <a:pt x="517" y="80"/>
                </a:cubicBezTo>
                <a:cubicBezTo>
                  <a:pt x="517" y="85"/>
                  <a:pt x="514" y="87"/>
                  <a:pt x="508" y="87"/>
                </a:cubicBezTo>
                <a:cubicBezTo>
                  <a:pt x="503" y="87"/>
                  <a:pt x="499" y="85"/>
                  <a:pt x="495" y="82"/>
                </a:cubicBezTo>
                <a:cubicBezTo>
                  <a:pt x="495" y="91"/>
                  <a:pt x="495" y="91"/>
                  <a:pt x="495" y="91"/>
                </a:cubicBezTo>
                <a:cubicBezTo>
                  <a:pt x="499" y="93"/>
                  <a:pt x="503" y="94"/>
                  <a:pt x="507" y="94"/>
                </a:cubicBezTo>
                <a:cubicBezTo>
                  <a:pt x="513" y="94"/>
                  <a:pt x="517" y="92"/>
                  <a:pt x="521" y="90"/>
                </a:cubicBezTo>
                <a:cubicBezTo>
                  <a:pt x="524" y="87"/>
                  <a:pt x="526" y="83"/>
                  <a:pt x="526" y="79"/>
                </a:cubicBezTo>
                <a:cubicBezTo>
                  <a:pt x="526" y="76"/>
                  <a:pt x="525" y="73"/>
                  <a:pt x="523" y="7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0274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502E-4E3B-4B36-9708-BAD6D453C7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9E67F1-0015-4C23-86A8-90E27383D2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4DF08-D6BA-45CD-8479-2FC1FD896473}"/>
              </a:ext>
            </a:extLst>
          </p:cNvPr>
          <p:cNvSpPr>
            <a:spLocks noGrp="1"/>
          </p:cNvSpPr>
          <p:nvPr>
            <p:ph type="dt" sz="half" idx="10"/>
          </p:nvPr>
        </p:nvSpPr>
        <p:spPr/>
        <p:txBody>
          <a:bodyPr/>
          <a:lstStyle/>
          <a:p>
            <a:fld id="{ADBED158-FF5C-4E09-9935-653B21C69685}" type="datetimeFigureOut">
              <a:rPr lang="en-US" smtClean="0"/>
              <a:t>10/20/2020</a:t>
            </a:fld>
            <a:endParaRPr lang="en-US"/>
          </a:p>
        </p:txBody>
      </p:sp>
      <p:sp>
        <p:nvSpPr>
          <p:cNvPr id="5" name="Footer Placeholder 4">
            <a:extLst>
              <a:ext uri="{FF2B5EF4-FFF2-40B4-BE49-F238E27FC236}">
                <a16:creationId xmlns:a16="http://schemas.microsoft.com/office/drawing/2014/main" id="{42C821B5-7102-495B-A89C-FE519E4CC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6C692-A97B-408B-8829-14931A14533F}"/>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40155400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A76A83-57DC-43FD-8650-298ED72D48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46B9EA-55E4-47D5-977B-2693C875CF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0F5A9-C8DE-4A7C-B01B-AFA3BAB8C294}"/>
              </a:ext>
            </a:extLst>
          </p:cNvPr>
          <p:cNvSpPr>
            <a:spLocks noGrp="1"/>
          </p:cNvSpPr>
          <p:nvPr>
            <p:ph type="dt" sz="half" idx="10"/>
          </p:nvPr>
        </p:nvSpPr>
        <p:spPr/>
        <p:txBody>
          <a:bodyPr/>
          <a:lstStyle/>
          <a:p>
            <a:fld id="{ADBED158-FF5C-4E09-9935-653B21C69685}" type="datetimeFigureOut">
              <a:rPr lang="en-US" smtClean="0"/>
              <a:t>10/20/2020</a:t>
            </a:fld>
            <a:endParaRPr lang="en-US"/>
          </a:p>
        </p:txBody>
      </p:sp>
      <p:sp>
        <p:nvSpPr>
          <p:cNvPr id="5" name="Footer Placeholder 4">
            <a:extLst>
              <a:ext uri="{FF2B5EF4-FFF2-40B4-BE49-F238E27FC236}">
                <a16:creationId xmlns:a16="http://schemas.microsoft.com/office/drawing/2014/main" id="{7670811F-DFE0-4C67-9C29-24F460139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EEB872-CB64-4765-8827-94C6D019F0DD}"/>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28746488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83000">
                      <a:schemeClr val="tx1"/>
                    </a:gs>
                    <a:gs pos="100000">
                      <a:schemeClr val="tx1"/>
                    </a:gs>
                  </a:gsLst>
                  <a:lin ang="5400000" scaled="1"/>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83000">
                      <a:schemeClr val="tx1"/>
                    </a:gs>
                    <a:gs pos="100000">
                      <a:schemeClr val="tx1"/>
                    </a:gs>
                  </a:gsLst>
                  <a:lin ang="5400000" scaled="1"/>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40671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white">
          <a:xfrm>
            <a:off x="584200" y="585788"/>
            <a:ext cx="1366245" cy="292608"/>
          </a:xfrm>
          <a:prstGeom prst="rect">
            <a:avLst/>
          </a:prstGeom>
        </p:spPr>
      </p:pic>
      <p:pic>
        <p:nvPicPr>
          <p:cNvPr id="5" name="Picture 4" descr="Microsoft Inspire event logo">
            <a:extLst>
              <a:ext uri="{FF2B5EF4-FFF2-40B4-BE49-F238E27FC236}">
                <a16:creationId xmlns:a16="http://schemas.microsoft.com/office/drawing/2014/main" id="{5075F494-EE98-49E1-963C-01F96E9051E3}"/>
              </a:ext>
            </a:extLst>
          </p:cNvPr>
          <p:cNvPicPr>
            <a:picLocks noChangeAspect="1"/>
          </p:cNvPicPr>
          <p:nvPr userDrawn="1"/>
        </p:nvPicPr>
        <p:blipFill>
          <a:blip r:embed="rId3"/>
          <a:stretch>
            <a:fillRect/>
          </a:stretch>
        </p:blipFill>
        <p:spPr>
          <a:xfrm>
            <a:off x="599440" y="2913426"/>
            <a:ext cx="2788943" cy="1408176"/>
          </a:xfrm>
          <a:prstGeom prst="rect">
            <a:avLst/>
          </a:prstGeom>
        </p:spPr>
      </p:pic>
      <p:pic>
        <p:nvPicPr>
          <p:cNvPr id="6" name="Picture 5">
            <a:extLst>
              <a:ext uri="{FF2B5EF4-FFF2-40B4-BE49-F238E27FC236}">
                <a16:creationId xmlns:a16="http://schemas.microsoft.com/office/drawing/2014/main" id="{0476A41B-A343-456C-84AD-A9DB8690EDEA}"/>
              </a:ext>
              <a:ext uri="{C183D7F6-B498-43B3-948B-1728B52AA6E4}">
                <adec:decorative xmlns:adec="http://schemas.microsoft.com/office/drawing/2017/decorative" val="1"/>
              </a:ext>
            </a:extLst>
          </p:cNvPr>
          <p:cNvPicPr>
            <a:picLocks noChangeAspect="1"/>
          </p:cNvPicPr>
          <p:nvPr userDrawn="1"/>
        </p:nvPicPr>
        <p:blipFill rotWithShape="1">
          <a:blip r:embed="rId4"/>
          <a:srcRect t="4112" r="7055" b="32576"/>
          <a:stretch/>
        </p:blipFill>
        <p:spPr>
          <a:xfrm>
            <a:off x="5479693" y="0"/>
            <a:ext cx="6712307" cy="6858000"/>
          </a:xfrm>
          <a:prstGeom prst="rect">
            <a:avLst/>
          </a:prstGeom>
        </p:spPr>
      </p:pic>
    </p:spTree>
    <p:extLst>
      <p:ext uri="{BB962C8B-B14F-4D97-AF65-F5344CB8AC3E}">
        <p14:creationId xmlns:p14="http://schemas.microsoft.com/office/powerpoint/2010/main" val="3399919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lgn="l">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D8699408-0936-41F4-8656-48EC35288DAB}"/>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spTree>
    <p:extLst>
      <p:ext uri="{BB962C8B-B14F-4D97-AF65-F5344CB8AC3E}">
        <p14:creationId xmlns:p14="http://schemas.microsoft.com/office/powerpoint/2010/main" val="3357270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1400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1120095"/>
            <a:ext cx="11025188" cy="369332"/>
          </a:xfrm>
        </p:spPr>
        <p:txBody>
          <a:bodyPr/>
          <a:lstStyle>
            <a:lvl1pPr marL="0" indent="0" algn="ctr">
              <a:buNone/>
              <a:defRPr sz="2400">
                <a:solidFill>
                  <a:schemeClr val="accent2"/>
                </a:solidFill>
                <a:latin typeface="+mj-lt"/>
              </a:defRPr>
            </a:lvl1pPr>
          </a:lstStyle>
          <a:p>
            <a:pPr lvl="0"/>
            <a:r>
              <a:rPr lang="en-US"/>
              <a:t>Edit Master text styles</a:t>
            </a:r>
          </a:p>
        </p:txBody>
      </p:sp>
    </p:spTree>
    <p:extLst>
      <p:ext uri="{BB962C8B-B14F-4D97-AF65-F5344CB8AC3E}">
        <p14:creationId xmlns:p14="http://schemas.microsoft.com/office/powerpoint/2010/main" val="37053374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1120095"/>
            <a:ext cx="11025188" cy="369332"/>
          </a:xfrm>
        </p:spPr>
        <p:txBody>
          <a:bodyPr/>
          <a:lstStyle>
            <a:lvl1pPr marL="0" indent="0" algn="ctr">
              <a:buNone/>
              <a:defRPr sz="2400">
                <a:solidFill>
                  <a:schemeClr val="accent2"/>
                </a:solidFill>
                <a:latin typeface="+mj-lt"/>
              </a:defRPr>
            </a:lvl1pPr>
          </a:lstStyle>
          <a:p>
            <a:pPr lvl="0"/>
            <a:r>
              <a:rPr lang="en-US"/>
              <a:t>Edit Master text styles</a:t>
            </a:r>
          </a:p>
        </p:txBody>
      </p:sp>
      <p:sp>
        <p:nvSpPr>
          <p:cNvPr id="5" name="Text Placeholder 4">
            <a:extLst>
              <a:ext uri="{FF2B5EF4-FFF2-40B4-BE49-F238E27FC236}">
                <a16:creationId xmlns:a16="http://schemas.microsoft.com/office/drawing/2014/main" id="{3A6A0EC1-EAD1-42E6-A175-E700A6A3DF65}"/>
              </a:ext>
            </a:extLst>
          </p:cNvPr>
          <p:cNvSpPr>
            <a:spLocks noGrp="1"/>
          </p:cNvSpPr>
          <p:nvPr>
            <p:ph type="body" sz="quarter" idx="12"/>
          </p:nvPr>
        </p:nvSpPr>
        <p:spPr>
          <a:xfrm>
            <a:off x="611188" y="4152331"/>
            <a:ext cx="3136900" cy="1920526"/>
          </a:xfrm>
        </p:spPr>
        <p:txBody>
          <a:bodyPr/>
          <a:lstStyle>
            <a:lvl1pPr marL="0" indent="0" algn="ctr">
              <a:buNone/>
              <a:defRPr sz="2400">
                <a:solidFill>
                  <a:schemeClr val="accent2"/>
                </a:solidFill>
                <a:latin typeface="+mj-lt"/>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337E0FDF-B126-45E0-A6F3-7EFA7FAEE50B}"/>
              </a:ext>
            </a:extLst>
          </p:cNvPr>
          <p:cNvSpPr>
            <a:spLocks noGrp="1"/>
          </p:cNvSpPr>
          <p:nvPr>
            <p:ph type="body" sz="quarter" idx="13"/>
          </p:nvPr>
        </p:nvSpPr>
        <p:spPr>
          <a:xfrm>
            <a:off x="4528344" y="4152331"/>
            <a:ext cx="3136900" cy="1920526"/>
          </a:xfrm>
        </p:spPr>
        <p:txBody>
          <a:bodyPr/>
          <a:lstStyle>
            <a:lvl1pPr marL="0" indent="0" algn="ctr">
              <a:buNone/>
              <a:defRPr sz="2400">
                <a:solidFill>
                  <a:schemeClr val="accent2"/>
                </a:solidFill>
                <a:latin typeface="+mj-lt"/>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3233498D-A9D0-4C6D-BAC4-E08B571AA322}"/>
              </a:ext>
            </a:extLst>
          </p:cNvPr>
          <p:cNvSpPr>
            <a:spLocks noGrp="1"/>
          </p:cNvSpPr>
          <p:nvPr>
            <p:ph type="body" sz="quarter" idx="14"/>
          </p:nvPr>
        </p:nvSpPr>
        <p:spPr>
          <a:xfrm>
            <a:off x="8445500" y="4152331"/>
            <a:ext cx="3136900" cy="1920526"/>
          </a:xfrm>
        </p:spPr>
        <p:txBody>
          <a:bodyPr/>
          <a:lstStyle>
            <a:lvl1pPr marL="0" indent="0" algn="ctr">
              <a:buNone/>
              <a:defRPr sz="2400">
                <a:solidFill>
                  <a:schemeClr val="accent2"/>
                </a:solidFill>
                <a:latin typeface="+mj-lt"/>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239399"/>
      </p:ext>
    </p:extLst>
  </p:cSld>
  <p:clrMapOvr>
    <a:masterClrMapping/>
  </p:clrMapOvr>
  <p:transition>
    <p:fade/>
  </p:transition>
  <p:extLst>
    <p:ext uri="{DCECCB84-F9BA-43D5-87BE-67443E8EF086}">
      <p15:sldGuideLst xmlns:p15="http://schemas.microsoft.com/office/powerpoint/2012/main">
        <p15:guide id="8" pos="1344">
          <p15:clr>
            <a:srgbClr val="A4A3A4"/>
          </p15:clr>
        </p15:guide>
        <p15:guide id="12" pos="2561">
          <p15:clr>
            <a:srgbClr val="A4A3A4"/>
          </p15:clr>
        </p15:guide>
        <p15:guide id="13" pos="2744">
          <p15:clr>
            <a:srgbClr val="A4A3A4"/>
          </p15:clr>
        </p15:guide>
        <p15:guide id="16" pos="3816">
          <p15:clr>
            <a:srgbClr val="A4A3A4"/>
          </p15:clr>
        </p15:guide>
        <p15:guide id="20" pos="4937">
          <p15:clr>
            <a:srgbClr val="A4A3A4"/>
          </p15:clr>
        </p15:guide>
        <p15:guide id="21" pos="5120">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2" orient="horz" pos="2616">
          <p15:clr>
            <a:srgbClr val="FBAE40"/>
          </p15:clr>
        </p15:guide>
        <p15:guide id="33" orient="horz" pos="194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Text Placeholder 4">
            <a:extLst>
              <a:ext uri="{FF2B5EF4-FFF2-40B4-BE49-F238E27FC236}">
                <a16:creationId xmlns:a16="http://schemas.microsoft.com/office/drawing/2014/main" id="{3A6A0EC1-EAD1-42E6-A175-E700A6A3DF65}"/>
              </a:ext>
            </a:extLst>
          </p:cNvPr>
          <p:cNvSpPr>
            <a:spLocks noGrp="1"/>
          </p:cNvSpPr>
          <p:nvPr>
            <p:ph type="body" sz="quarter" idx="12"/>
          </p:nvPr>
        </p:nvSpPr>
        <p:spPr>
          <a:xfrm>
            <a:off x="611188" y="4152331"/>
            <a:ext cx="3136900" cy="1920526"/>
          </a:xfrm>
        </p:spPr>
        <p:txBody>
          <a:bodyPr/>
          <a:lstStyle>
            <a:lvl1pPr marL="0" indent="0" algn="ctr">
              <a:buNone/>
              <a:defRPr sz="2400">
                <a:solidFill>
                  <a:schemeClr val="accent2"/>
                </a:solidFill>
                <a:latin typeface="+mj-lt"/>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337E0FDF-B126-45E0-A6F3-7EFA7FAEE50B}"/>
              </a:ext>
            </a:extLst>
          </p:cNvPr>
          <p:cNvSpPr>
            <a:spLocks noGrp="1"/>
          </p:cNvSpPr>
          <p:nvPr>
            <p:ph type="body" sz="quarter" idx="13"/>
          </p:nvPr>
        </p:nvSpPr>
        <p:spPr>
          <a:xfrm>
            <a:off x="4528344" y="4152331"/>
            <a:ext cx="3136900" cy="1920526"/>
          </a:xfrm>
        </p:spPr>
        <p:txBody>
          <a:bodyPr/>
          <a:lstStyle>
            <a:lvl1pPr marL="0" indent="0" algn="ctr">
              <a:buNone/>
              <a:defRPr sz="2400">
                <a:solidFill>
                  <a:schemeClr val="accent2"/>
                </a:solidFill>
                <a:latin typeface="+mj-lt"/>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3233498D-A9D0-4C6D-BAC4-E08B571AA322}"/>
              </a:ext>
            </a:extLst>
          </p:cNvPr>
          <p:cNvSpPr>
            <a:spLocks noGrp="1"/>
          </p:cNvSpPr>
          <p:nvPr>
            <p:ph type="body" sz="quarter" idx="14"/>
          </p:nvPr>
        </p:nvSpPr>
        <p:spPr>
          <a:xfrm>
            <a:off x="8445500" y="4152331"/>
            <a:ext cx="3136900" cy="1920526"/>
          </a:xfrm>
        </p:spPr>
        <p:txBody>
          <a:bodyPr/>
          <a:lstStyle>
            <a:lvl1pPr marL="0" indent="0" algn="ctr">
              <a:buNone/>
              <a:defRPr sz="2400">
                <a:solidFill>
                  <a:schemeClr val="accent2"/>
                </a:solidFill>
                <a:latin typeface="+mj-lt"/>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653956"/>
      </p:ext>
    </p:extLst>
  </p:cSld>
  <p:clrMapOvr>
    <a:masterClrMapping/>
  </p:clrMapOvr>
  <p:transition>
    <p:fade/>
  </p:transition>
  <p:extLst>
    <p:ext uri="{DCECCB84-F9BA-43D5-87BE-67443E8EF086}">
      <p15:sldGuideLst xmlns:p15="http://schemas.microsoft.com/office/powerpoint/2012/main">
        <p15:guide id="8" pos="1344">
          <p15:clr>
            <a:srgbClr val="A4A3A4"/>
          </p15:clr>
        </p15:guide>
        <p15:guide id="12" pos="2561">
          <p15:clr>
            <a:srgbClr val="A4A3A4"/>
          </p15:clr>
        </p15:guide>
        <p15:guide id="13" pos="2744">
          <p15:clr>
            <a:srgbClr val="A4A3A4"/>
          </p15:clr>
        </p15:guide>
        <p15:guide id="16" pos="3816">
          <p15:clr>
            <a:srgbClr val="A4A3A4"/>
          </p15:clr>
        </p15:guide>
        <p15:guide id="20" pos="4937">
          <p15:clr>
            <a:srgbClr val="A4A3A4"/>
          </p15:clr>
        </p15:guide>
        <p15:guide id="21" pos="5120">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2" orient="horz" pos="2616">
          <p15:clr>
            <a:srgbClr val="FBAE40"/>
          </p15:clr>
        </p15:guide>
        <p15:guide id="33" orient="horz" pos="194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Text Placeholder 4">
            <a:extLst>
              <a:ext uri="{FF2B5EF4-FFF2-40B4-BE49-F238E27FC236}">
                <a16:creationId xmlns:a16="http://schemas.microsoft.com/office/drawing/2014/main" id="{3A6A0EC1-EAD1-42E6-A175-E700A6A3DF65}"/>
              </a:ext>
            </a:extLst>
          </p:cNvPr>
          <p:cNvSpPr>
            <a:spLocks noGrp="1"/>
          </p:cNvSpPr>
          <p:nvPr>
            <p:ph type="body" sz="quarter" idx="12"/>
          </p:nvPr>
        </p:nvSpPr>
        <p:spPr>
          <a:xfrm>
            <a:off x="611188" y="3086100"/>
            <a:ext cx="3136900" cy="1920526"/>
          </a:xfrm>
        </p:spPr>
        <p:txBody>
          <a:bodyPr/>
          <a:lstStyle>
            <a:lvl1pPr marL="0" indent="0" algn="ctr">
              <a:buNone/>
              <a:defRPr sz="2400">
                <a:solidFill>
                  <a:schemeClr val="accent2"/>
                </a:solidFill>
                <a:latin typeface="+mj-lt"/>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337E0FDF-B126-45E0-A6F3-7EFA7FAEE50B}"/>
              </a:ext>
            </a:extLst>
          </p:cNvPr>
          <p:cNvSpPr>
            <a:spLocks noGrp="1"/>
          </p:cNvSpPr>
          <p:nvPr>
            <p:ph type="body" sz="quarter" idx="13"/>
          </p:nvPr>
        </p:nvSpPr>
        <p:spPr>
          <a:xfrm>
            <a:off x="4528344" y="3086100"/>
            <a:ext cx="3136900" cy="1920526"/>
          </a:xfrm>
        </p:spPr>
        <p:txBody>
          <a:bodyPr/>
          <a:lstStyle>
            <a:lvl1pPr marL="0" indent="0" algn="ctr">
              <a:buNone/>
              <a:defRPr sz="2400">
                <a:solidFill>
                  <a:schemeClr val="accent2"/>
                </a:solidFill>
                <a:latin typeface="+mj-lt"/>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3233498D-A9D0-4C6D-BAC4-E08B571AA322}"/>
              </a:ext>
            </a:extLst>
          </p:cNvPr>
          <p:cNvSpPr>
            <a:spLocks noGrp="1"/>
          </p:cNvSpPr>
          <p:nvPr>
            <p:ph type="body" sz="quarter" idx="14"/>
          </p:nvPr>
        </p:nvSpPr>
        <p:spPr>
          <a:xfrm>
            <a:off x="8445500" y="3086100"/>
            <a:ext cx="3136900" cy="1920526"/>
          </a:xfrm>
        </p:spPr>
        <p:txBody>
          <a:bodyPr/>
          <a:lstStyle>
            <a:lvl1pPr marL="0" indent="0" algn="ctr">
              <a:buNone/>
              <a:defRPr sz="2400">
                <a:solidFill>
                  <a:schemeClr val="accent2"/>
                </a:solidFill>
                <a:latin typeface="+mj-lt"/>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20442"/>
      </p:ext>
    </p:extLst>
  </p:cSld>
  <p:clrMapOvr>
    <a:masterClrMapping/>
  </p:clrMapOvr>
  <p:transition>
    <p:fade/>
  </p:transition>
  <p:extLst>
    <p:ext uri="{DCECCB84-F9BA-43D5-87BE-67443E8EF086}">
      <p15:sldGuideLst xmlns:p15="http://schemas.microsoft.com/office/powerpoint/2012/main">
        <p15:guide id="8" pos="1344">
          <p15:clr>
            <a:srgbClr val="A4A3A4"/>
          </p15:clr>
        </p15:guide>
        <p15:guide id="12" pos="2561">
          <p15:clr>
            <a:srgbClr val="A4A3A4"/>
          </p15:clr>
        </p15:guide>
        <p15:guide id="13" pos="2744">
          <p15:clr>
            <a:srgbClr val="A4A3A4"/>
          </p15:clr>
        </p15:guide>
        <p15:guide id="16" pos="3816">
          <p15:clr>
            <a:srgbClr val="A4A3A4"/>
          </p15:clr>
        </p15:guide>
        <p15:guide id="20" pos="4937">
          <p15:clr>
            <a:srgbClr val="A4A3A4"/>
          </p15:clr>
        </p15:guide>
        <p15:guide id="21" pos="5120">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2" orient="horz" pos="2616">
          <p15:clr>
            <a:srgbClr val="FBAE40"/>
          </p15:clr>
        </p15:guide>
        <p15:guide id="33" orient="horz" pos="19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3" name="Picture 2" descr="A living room&#10;&#10;Description generated with high confidence">
            <a:extLst>
              <a:ext uri="{FF2B5EF4-FFF2-40B4-BE49-F238E27FC236}">
                <a16:creationId xmlns:a16="http://schemas.microsoft.com/office/drawing/2014/main" id="{B6D19FE9-0887-4A98-B5F9-736DEA02320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4" name="Rectangle 3">
            <a:extLst>
              <a:ext uri="{FF2B5EF4-FFF2-40B4-BE49-F238E27FC236}">
                <a16:creationId xmlns:a16="http://schemas.microsoft.com/office/drawing/2014/main" id="{5193C026-04F3-428E-B0D3-61E709C18F3F}"/>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5" strike="noStrike" spc="-147" baseline="0">
                <a:gradFill>
                  <a:gsLst>
                    <a:gs pos="1250">
                      <a:schemeClr val="bg1"/>
                    </a:gs>
                    <a:gs pos="100000">
                      <a:schemeClr val="bg1"/>
                    </a:gs>
                  </a:gsLst>
                  <a:lin ang="5400000" scaled="0"/>
                </a:gra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9" spc="0" baseline="0">
                <a:gradFill>
                  <a:gsLst>
                    <a:gs pos="1250">
                      <a:schemeClr val="bg1"/>
                    </a:gs>
                    <a:gs pos="100000">
                      <a:schemeClr val="bg1"/>
                    </a:gs>
                  </a:gsLst>
                  <a:lin ang="5400000" scaled="0"/>
                </a:gradFill>
                <a:latin typeface="+mn-lt"/>
              </a:defRPr>
            </a:lvl1pPr>
          </a:lstStyle>
          <a:p>
            <a:pPr lvl="0"/>
            <a:r>
              <a:rPr lang="en-US"/>
              <a:t>Author name</a:t>
            </a:r>
          </a:p>
          <a:p>
            <a:pPr lvl="0"/>
            <a:r>
              <a:rPr lang="en-US"/>
              <a:t>Date</a:t>
            </a:r>
          </a:p>
        </p:txBody>
      </p:sp>
      <p:pic>
        <p:nvPicPr>
          <p:cNvPr id="9" name="Picture 8">
            <a:extLst>
              <a:ext uri="{FF2B5EF4-FFF2-40B4-BE49-F238E27FC236}">
                <a16:creationId xmlns:a16="http://schemas.microsoft.com/office/drawing/2014/main" id="{332834A1-53A8-482C-8187-C41BC26B29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8681" y="437141"/>
            <a:ext cx="896425" cy="191140"/>
          </a:xfrm>
          <a:prstGeom prst="rect">
            <a:avLst/>
          </a:prstGeom>
        </p:spPr>
      </p:pic>
    </p:spTree>
    <p:extLst>
      <p:ext uri="{BB962C8B-B14F-4D97-AF65-F5344CB8AC3E}">
        <p14:creationId xmlns:p14="http://schemas.microsoft.com/office/powerpoint/2010/main" val="3716240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27305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81497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4395629" cy="1107996"/>
          </a:xfrm>
        </p:spPr>
        <p:txBody>
          <a:bodyPr/>
          <a:lstStyle>
            <a:lvl1pPr algn="l">
              <a:defRPr/>
            </a:lvl1pPr>
          </a:lstStyle>
          <a:p>
            <a:r>
              <a:rPr lang="en-US"/>
              <a:t>Click to edit Master title style</a:t>
            </a:r>
          </a:p>
        </p:txBody>
      </p:sp>
      <p:sp>
        <p:nvSpPr>
          <p:cNvPr id="4" name="Text Placeholder 3"/>
          <p:cNvSpPr>
            <a:spLocks noGrp="1"/>
          </p:cNvSpPr>
          <p:nvPr>
            <p:ph type="body" sz="quarter" idx="10"/>
          </p:nvPr>
        </p:nvSpPr>
        <p:spPr>
          <a:xfrm>
            <a:off x="586390" y="1788597"/>
            <a:ext cx="4397502" cy="2043636"/>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67930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2236573"/>
            <a:ext cx="4395629" cy="1107996"/>
          </a:xfrm>
        </p:spPr>
        <p:txBody>
          <a:bodyPr anchor="b"/>
          <a:lstStyle>
            <a:lvl1pPr algn="l">
              <a:defRPr/>
            </a:lvl1pPr>
          </a:lstStyle>
          <a:p>
            <a:r>
              <a:rPr lang="en-US"/>
              <a:t>Click to edit Master title style</a:t>
            </a:r>
          </a:p>
        </p:txBody>
      </p:sp>
      <p:sp>
        <p:nvSpPr>
          <p:cNvPr id="4" name="Text Placeholder 3"/>
          <p:cNvSpPr>
            <a:spLocks noGrp="1"/>
          </p:cNvSpPr>
          <p:nvPr>
            <p:ph type="body" sz="quarter" idx="10"/>
          </p:nvPr>
        </p:nvSpPr>
        <p:spPr>
          <a:xfrm>
            <a:off x="586390" y="3567970"/>
            <a:ext cx="4397502" cy="2043636"/>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3327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2344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331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50551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AFAD554-23FC-4F19-93F4-136C88A7E43A}"/>
              </a:ext>
            </a:extLst>
          </p:cNvPr>
          <p:cNvSpPr>
            <a:spLocks noGrp="1"/>
          </p:cNvSpPr>
          <p:nvPr>
            <p:ph type="body" sz="quarter" idx="10"/>
          </p:nvPr>
        </p:nvSpPr>
        <p:spPr>
          <a:xfrm>
            <a:off x="588963" y="157163"/>
            <a:ext cx="11014774" cy="300037"/>
          </a:xfrm>
        </p:spPr>
        <p:txBody>
          <a:bodyPr/>
          <a:lstStyle>
            <a:lvl1pPr marL="0" indent="0" algn="ctr">
              <a:buNone/>
              <a:defRPr lang="en-US" sz="1800" b="0" kern="1200" cap="none" spc="-50" baseline="0" dirty="0" smtClean="0">
                <a:ln w="3175">
                  <a:noFill/>
                </a:ln>
                <a:solidFill>
                  <a:schemeClr val="accent2"/>
                </a:solidFill>
                <a:effectLst/>
                <a:latin typeface="+mj-lt"/>
                <a:ea typeface="+mn-ea"/>
                <a:cs typeface="Segoe UI" pitchFamily="34" charset="0"/>
              </a:defRPr>
            </a:lvl1pPr>
            <a:lvl2pPr marL="228600" indent="0">
              <a:buNone/>
              <a:defRPr lang="en-US" sz="1800" b="0" kern="1200" cap="none" spc="-50" baseline="0" dirty="0" smtClean="0">
                <a:ln w="3175">
                  <a:noFill/>
                </a:ln>
                <a:solidFill>
                  <a:schemeClr val="accent2"/>
                </a:solidFill>
                <a:effectLst/>
                <a:latin typeface="+mj-lt"/>
                <a:ea typeface="+mn-ea"/>
                <a:cs typeface="Segoe UI" pitchFamily="34" charset="0"/>
              </a:defRPr>
            </a:lvl2pPr>
            <a:lvl3pPr marL="457200" indent="0">
              <a:buNone/>
              <a:defRPr lang="en-US" sz="1800" b="0" kern="1200" cap="none" spc="-50" baseline="0" dirty="0" smtClean="0">
                <a:ln w="3175">
                  <a:noFill/>
                </a:ln>
                <a:solidFill>
                  <a:schemeClr val="accent2"/>
                </a:solidFill>
                <a:effectLst/>
                <a:latin typeface="+mj-lt"/>
                <a:ea typeface="+mn-ea"/>
                <a:cs typeface="Segoe UI" pitchFamily="34" charset="0"/>
              </a:defRPr>
            </a:lvl3pPr>
            <a:lvl4pPr marL="661988" indent="0">
              <a:buNone/>
              <a:defRPr lang="en-US" sz="1800" b="0" kern="1200" cap="none" spc="-50" baseline="0" dirty="0" smtClean="0">
                <a:ln w="3175">
                  <a:noFill/>
                </a:ln>
                <a:solidFill>
                  <a:schemeClr val="accent2"/>
                </a:solidFill>
                <a:effectLst/>
                <a:latin typeface="+mj-lt"/>
                <a:ea typeface="+mn-ea"/>
                <a:cs typeface="Segoe UI" pitchFamily="34" charset="0"/>
              </a:defRPr>
            </a:lvl4pPr>
            <a:lvl5pPr marL="855663" indent="0">
              <a:buNone/>
              <a:defRPr lang="en-US" sz="1800" b="0" kern="1200" cap="none" spc="-50" baseline="0" dirty="0" smtClean="0">
                <a:ln w="3175">
                  <a:noFill/>
                </a:ln>
                <a:solidFill>
                  <a:schemeClr val="accent2"/>
                </a:solidFill>
                <a:effectLst/>
                <a:latin typeface="+mj-lt"/>
                <a:ea typeface="+mn-ea"/>
                <a:cs typeface="Segoe UI" pitchFamily="34" charset="0"/>
              </a:defRPr>
            </a:lvl5pPr>
          </a:lstStyle>
          <a:p>
            <a:pPr lvl="0"/>
            <a:r>
              <a:rPr lang="en-US"/>
              <a:t>Click to edit Master text styles</a:t>
            </a:r>
          </a:p>
        </p:txBody>
      </p:sp>
    </p:spTree>
    <p:extLst>
      <p:ext uri="{BB962C8B-B14F-4D97-AF65-F5344CB8AC3E}">
        <p14:creationId xmlns:p14="http://schemas.microsoft.com/office/powerpoint/2010/main" val="13275301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AFAD554-23FC-4F19-93F4-136C88A7E43A}"/>
              </a:ext>
            </a:extLst>
          </p:cNvPr>
          <p:cNvSpPr>
            <a:spLocks noGrp="1"/>
          </p:cNvSpPr>
          <p:nvPr>
            <p:ph type="body" sz="quarter" idx="10"/>
          </p:nvPr>
        </p:nvSpPr>
        <p:spPr>
          <a:xfrm>
            <a:off x="588263" y="1057525"/>
            <a:ext cx="11018520" cy="369332"/>
          </a:xfrm>
        </p:spPr>
        <p:txBody>
          <a:bodyPr/>
          <a:lstStyle>
            <a:lvl1pPr marL="0" indent="0" algn="ctr">
              <a:buNone/>
              <a:defRPr lang="en-US" sz="2400" b="0" kern="1200" cap="none" spc="-50" baseline="0" dirty="0" smtClean="0">
                <a:ln w="3175">
                  <a:noFill/>
                </a:ln>
                <a:solidFill>
                  <a:schemeClr val="accent2"/>
                </a:solidFill>
                <a:effectLst/>
                <a:latin typeface="+mj-lt"/>
                <a:ea typeface="+mn-ea"/>
                <a:cs typeface="Segoe UI" pitchFamily="34" charset="0"/>
              </a:defRPr>
            </a:lvl1pPr>
            <a:lvl2pPr marL="228600" indent="0">
              <a:buNone/>
              <a:defRPr lang="en-US" sz="1800" b="0" kern="1200" cap="none" spc="-50" baseline="0" dirty="0" smtClean="0">
                <a:ln w="3175">
                  <a:noFill/>
                </a:ln>
                <a:solidFill>
                  <a:schemeClr val="accent2"/>
                </a:solidFill>
                <a:effectLst/>
                <a:latin typeface="+mj-lt"/>
                <a:ea typeface="+mn-ea"/>
                <a:cs typeface="Segoe UI" pitchFamily="34" charset="0"/>
              </a:defRPr>
            </a:lvl2pPr>
            <a:lvl3pPr marL="457200" indent="0">
              <a:buNone/>
              <a:defRPr lang="en-US" sz="1800" b="0" kern="1200" cap="none" spc="-50" baseline="0" dirty="0" smtClean="0">
                <a:ln w="3175">
                  <a:noFill/>
                </a:ln>
                <a:solidFill>
                  <a:schemeClr val="accent2"/>
                </a:solidFill>
                <a:effectLst/>
                <a:latin typeface="+mj-lt"/>
                <a:ea typeface="+mn-ea"/>
                <a:cs typeface="Segoe UI" pitchFamily="34" charset="0"/>
              </a:defRPr>
            </a:lvl3pPr>
            <a:lvl4pPr marL="661988" indent="0">
              <a:buNone/>
              <a:defRPr lang="en-US" sz="1800" b="0" kern="1200" cap="none" spc="-50" baseline="0" dirty="0" smtClean="0">
                <a:ln w="3175">
                  <a:noFill/>
                </a:ln>
                <a:solidFill>
                  <a:schemeClr val="accent2"/>
                </a:solidFill>
                <a:effectLst/>
                <a:latin typeface="+mj-lt"/>
                <a:ea typeface="+mn-ea"/>
                <a:cs typeface="Segoe UI" pitchFamily="34" charset="0"/>
              </a:defRPr>
            </a:lvl4pPr>
            <a:lvl5pPr marL="855663" indent="0">
              <a:buNone/>
              <a:defRPr lang="en-US" sz="1800" b="0" kern="1200" cap="none" spc="-50" baseline="0" dirty="0" smtClean="0">
                <a:ln w="3175">
                  <a:noFill/>
                </a:ln>
                <a:solidFill>
                  <a:schemeClr val="accent2"/>
                </a:solidFill>
                <a:effectLst/>
                <a:latin typeface="+mj-lt"/>
                <a:ea typeface="+mn-ea"/>
                <a:cs typeface="Segoe UI" pitchFamily="34" charset="0"/>
              </a:defRPr>
            </a:lvl5pPr>
          </a:lstStyle>
          <a:p>
            <a:pPr lvl="0"/>
            <a:r>
              <a:rPr lang="en-US"/>
              <a:t>Click to edit Master text styles</a:t>
            </a:r>
          </a:p>
        </p:txBody>
      </p:sp>
    </p:spTree>
    <p:extLst>
      <p:ext uri="{BB962C8B-B14F-4D97-AF65-F5344CB8AC3E}">
        <p14:creationId xmlns:p14="http://schemas.microsoft.com/office/powerpoint/2010/main" val="1897792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775032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gradFill>
                  <a:gsLst>
                    <a:gs pos="1250">
                      <a:schemeClr val="tx2"/>
                    </a:gs>
                    <a:gs pos="100000">
                      <a:schemeClr val="tx2"/>
                    </a:gs>
                  </a:gsLst>
                  <a:lin ang="5400000" scaled="0"/>
                </a:gra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433"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gradFill>
                  <a:gsLst>
                    <a:gs pos="1250">
                      <a:schemeClr val="accent1"/>
                    </a:gs>
                    <a:gs pos="100000">
                      <a:schemeClr val="accent1"/>
                    </a:gs>
                  </a:gsLst>
                  <a:lin ang="5400000" scaled="0"/>
                </a:gradFill>
                <a:latin typeface="+mj-lt"/>
              </a:defRPr>
            </a:lvl1pPr>
            <a:lvl2pPr marL="224142" indent="0">
              <a:buNone/>
              <a:defRPr sz="1765"/>
            </a:lvl2pPr>
            <a:lvl3pPr marL="448285" indent="0">
              <a:buNone/>
              <a:defRPr sz="1765"/>
            </a:lvl3pPr>
            <a:lvl4pPr marL="672427" indent="0">
              <a:buNone/>
              <a:defRPr sz="1765"/>
            </a:lvl4pPr>
            <a:lvl5pPr marL="896569"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216814713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7" name="Picture 6">
            <a:extLst>
              <a:ext uri="{FF2B5EF4-FFF2-40B4-BE49-F238E27FC236}">
                <a16:creationId xmlns:a16="http://schemas.microsoft.com/office/drawing/2014/main" id="{C36EA944-550A-417D-A035-8AA8EF21416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8" name="Picture 7">
            <a:extLst>
              <a:ext uri="{FF2B5EF4-FFF2-40B4-BE49-F238E27FC236}">
                <a16:creationId xmlns:a16="http://schemas.microsoft.com/office/drawing/2014/main" id="{E7D5DEA1-8060-4C82-8357-8D83C33570B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88298942-55B4-469B-A6F1-D0C9D4EF142D}"/>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370336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3000">
          <p15:clr>
            <a:srgbClr val="5ACBF0"/>
          </p15:clr>
        </p15:guide>
        <p15:guide id="12" pos="3543">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20E299E8-8FC4-4186-85AF-20CED654631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65AD4D8A-D525-4E6D-B1E6-4FE17236766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F914427A-37A4-44C8-A9C3-7DCC03AF0475}"/>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922918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pic>
        <p:nvPicPr>
          <p:cNvPr id="6" name="Picture 5">
            <a:extLst>
              <a:ext uri="{FF2B5EF4-FFF2-40B4-BE49-F238E27FC236}">
                <a16:creationId xmlns:a16="http://schemas.microsoft.com/office/drawing/2014/main" id="{74B3188A-254F-414A-BEA3-F69376596C9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AB3E7ED4-D6BE-4715-B767-1DF5BCFCB61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0A481962-6118-4A6A-AF3A-946F2EEBB647}"/>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251493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625529"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650652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3982325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804014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941060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317908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4067628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198740030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theme" Target="../theme/theme2.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image" Target="../media/image16.emf"/><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47" Type="http://schemas.openxmlformats.org/officeDocument/2006/relationships/theme" Target="../theme/theme4.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48" Type="http://schemas.openxmlformats.org/officeDocument/2006/relationships/image" Target="../media/image16.emf"/><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slideLayout" Target="../slideLayouts/slideLayout118.xml"/><Relationship Id="rId20" Type="http://schemas.openxmlformats.org/officeDocument/2006/relationships/slideLayout" Target="../slideLayouts/slideLayout92.xml"/><Relationship Id="rId41"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theme" Target="../theme/theme5.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5" y="339575"/>
            <a:ext cx="11336038"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6"/>
            <a:ext cx="11336038"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rot="5400000">
            <a:off x="9688816" y="3012079"/>
            <a:ext cx="6858623" cy="833219"/>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
        <p:nvSpPr>
          <p:cNvPr id="6" name="Freeform 18">
            <a:extLst>
              <a:ext uri="{FF2B5EF4-FFF2-40B4-BE49-F238E27FC236}">
                <a16:creationId xmlns:a16="http://schemas.microsoft.com/office/drawing/2014/main" id="{9EF2EB01-AB00-4B3D-BA37-BAA0EF3D77B6}"/>
              </a:ext>
            </a:extLst>
          </p:cNvPr>
          <p:cNvSpPr>
            <a:spLocks noChangeAspect="1" noEditPoints="1"/>
          </p:cNvSpPr>
          <p:nvPr userDrawn="1"/>
        </p:nvSpPr>
        <p:spPr bwMode="black">
          <a:xfrm>
            <a:off x="435493" y="6073351"/>
            <a:ext cx="1393650" cy="310896"/>
          </a:xfrm>
          <a:custGeom>
            <a:avLst/>
            <a:gdLst>
              <a:gd name="T0" fmla="*/ 115 w 526"/>
              <a:gd name="T1" fmla="*/ 56 h 115"/>
              <a:gd name="T2" fmla="*/ 49 w 526"/>
              <a:gd name="T3" fmla="*/ 56 h 115"/>
              <a:gd name="T4" fmla="*/ 0 w 526"/>
              <a:gd name="T5" fmla="*/ 56 h 115"/>
              <a:gd name="T6" fmla="*/ 0 w 526"/>
              <a:gd name="T7" fmla="*/ 59 h 115"/>
              <a:gd name="T8" fmla="*/ 49 w 526"/>
              <a:gd name="T9" fmla="*/ 59 h 115"/>
              <a:gd name="T10" fmla="*/ 115 w 526"/>
              <a:gd name="T11" fmla="*/ 115 h 115"/>
              <a:gd name="T12" fmla="*/ 231 w 526"/>
              <a:gd name="T13" fmla="*/ 23 h 115"/>
              <a:gd name="T14" fmla="*/ 215 w 526"/>
              <a:gd name="T15" fmla="*/ 83 h 115"/>
              <a:gd name="T16" fmla="*/ 192 w 526"/>
              <a:gd name="T17" fmla="*/ 23 h 115"/>
              <a:gd name="T18" fmla="*/ 175 w 526"/>
              <a:gd name="T19" fmla="*/ 83 h 115"/>
              <a:gd name="T20" fmla="*/ 150 w 526"/>
              <a:gd name="T21" fmla="*/ 23 h 115"/>
              <a:gd name="T22" fmla="*/ 194 w 526"/>
              <a:gd name="T23" fmla="*/ 42 h 115"/>
              <a:gd name="T24" fmla="*/ 196 w 526"/>
              <a:gd name="T25" fmla="*/ 42 h 115"/>
              <a:gd name="T26" fmla="*/ 240 w 526"/>
              <a:gd name="T27" fmla="*/ 23 h 115"/>
              <a:gd name="T28" fmla="*/ 250 w 526"/>
              <a:gd name="T29" fmla="*/ 22 h 115"/>
              <a:gd name="T30" fmla="*/ 246 w 526"/>
              <a:gd name="T31" fmla="*/ 31 h 115"/>
              <a:gd name="T32" fmla="*/ 255 w 526"/>
              <a:gd name="T33" fmla="*/ 27 h 115"/>
              <a:gd name="T34" fmla="*/ 246 w 526"/>
              <a:gd name="T35" fmla="*/ 43 h 115"/>
              <a:gd name="T36" fmla="*/ 254 w 526"/>
              <a:gd name="T37" fmla="*/ 43 h 115"/>
              <a:gd name="T38" fmla="*/ 290 w 526"/>
              <a:gd name="T39" fmla="*/ 42 h 115"/>
              <a:gd name="T40" fmla="*/ 274 w 526"/>
              <a:gd name="T41" fmla="*/ 43 h 115"/>
              <a:gd name="T42" fmla="*/ 274 w 526"/>
              <a:gd name="T43" fmla="*/ 92 h 115"/>
              <a:gd name="T44" fmla="*/ 287 w 526"/>
              <a:gd name="T45" fmla="*/ 49 h 115"/>
              <a:gd name="T46" fmla="*/ 307 w 526"/>
              <a:gd name="T47" fmla="*/ 92 h 115"/>
              <a:gd name="T48" fmla="*/ 354 w 526"/>
              <a:gd name="T49" fmla="*/ 19 h 115"/>
              <a:gd name="T50" fmla="*/ 339 w 526"/>
              <a:gd name="T51" fmla="*/ 42 h 115"/>
              <a:gd name="T52" fmla="*/ 322 w 526"/>
              <a:gd name="T53" fmla="*/ 87 h 115"/>
              <a:gd name="T54" fmla="*/ 354 w 526"/>
              <a:gd name="T55" fmla="*/ 84 h 115"/>
              <a:gd name="T56" fmla="*/ 362 w 526"/>
              <a:gd name="T57" fmla="*/ 19 h 115"/>
              <a:gd name="T58" fmla="*/ 328 w 526"/>
              <a:gd name="T59" fmla="*/ 82 h 115"/>
              <a:gd name="T60" fmla="*/ 340 w 526"/>
              <a:gd name="T61" fmla="*/ 49 h 115"/>
              <a:gd name="T62" fmla="*/ 354 w 526"/>
              <a:gd name="T63" fmla="*/ 70 h 115"/>
              <a:gd name="T64" fmla="*/ 396 w 526"/>
              <a:gd name="T65" fmla="*/ 42 h 115"/>
              <a:gd name="T66" fmla="*/ 378 w 526"/>
              <a:gd name="T67" fmla="*/ 87 h 115"/>
              <a:gd name="T68" fmla="*/ 420 w 526"/>
              <a:gd name="T69" fmla="*/ 68 h 115"/>
              <a:gd name="T70" fmla="*/ 396 w 526"/>
              <a:gd name="T71" fmla="*/ 87 h 115"/>
              <a:gd name="T72" fmla="*/ 384 w 526"/>
              <a:gd name="T73" fmla="*/ 54 h 115"/>
              <a:gd name="T74" fmla="*/ 412 w 526"/>
              <a:gd name="T75" fmla="*/ 68 h 115"/>
              <a:gd name="T76" fmla="*/ 474 w 526"/>
              <a:gd name="T77" fmla="*/ 80 h 115"/>
              <a:gd name="T78" fmla="*/ 472 w 526"/>
              <a:gd name="T79" fmla="*/ 80 h 115"/>
              <a:gd name="T80" fmla="*/ 443 w 526"/>
              <a:gd name="T81" fmla="*/ 80 h 115"/>
              <a:gd name="T82" fmla="*/ 441 w 526"/>
              <a:gd name="T83" fmla="*/ 80 h 115"/>
              <a:gd name="T84" fmla="*/ 438 w 526"/>
              <a:gd name="T85" fmla="*/ 92 h 115"/>
              <a:gd name="T86" fmla="*/ 458 w 526"/>
              <a:gd name="T87" fmla="*/ 53 h 115"/>
              <a:gd name="T88" fmla="*/ 469 w 526"/>
              <a:gd name="T89" fmla="*/ 92 h 115"/>
              <a:gd name="T90" fmla="*/ 484 w 526"/>
              <a:gd name="T91" fmla="*/ 43 h 115"/>
              <a:gd name="T92" fmla="*/ 505 w 526"/>
              <a:gd name="T93" fmla="*/ 60 h 115"/>
              <a:gd name="T94" fmla="*/ 512 w 526"/>
              <a:gd name="T95" fmla="*/ 49 h 115"/>
              <a:gd name="T96" fmla="*/ 513 w 526"/>
              <a:gd name="T97" fmla="*/ 42 h 115"/>
              <a:gd name="T98" fmla="*/ 498 w 526"/>
              <a:gd name="T99" fmla="*/ 65 h 115"/>
              <a:gd name="T100" fmla="*/ 517 w 526"/>
              <a:gd name="T101" fmla="*/ 80 h 115"/>
              <a:gd name="T102" fmla="*/ 495 w 526"/>
              <a:gd name="T103" fmla="*/ 91 h 115"/>
              <a:gd name="T104" fmla="*/ 526 w 526"/>
              <a:gd name="T105"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6" h="115">
                <a:moveTo>
                  <a:pt x="52" y="9"/>
                </a:moveTo>
                <a:cubicBezTo>
                  <a:pt x="115" y="0"/>
                  <a:pt x="115" y="0"/>
                  <a:pt x="115" y="0"/>
                </a:cubicBezTo>
                <a:cubicBezTo>
                  <a:pt x="115" y="56"/>
                  <a:pt x="115" y="56"/>
                  <a:pt x="115" y="56"/>
                </a:cubicBezTo>
                <a:cubicBezTo>
                  <a:pt x="52" y="56"/>
                  <a:pt x="52" y="56"/>
                  <a:pt x="52" y="56"/>
                </a:cubicBezTo>
                <a:lnTo>
                  <a:pt x="52" y="9"/>
                </a:lnTo>
                <a:close/>
                <a:moveTo>
                  <a:pt x="49" y="56"/>
                </a:moveTo>
                <a:cubicBezTo>
                  <a:pt x="49" y="9"/>
                  <a:pt x="49" y="9"/>
                  <a:pt x="49" y="9"/>
                </a:cubicBezTo>
                <a:cubicBezTo>
                  <a:pt x="0" y="16"/>
                  <a:pt x="0" y="16"/>
                  <a:pt x="0" y="16"/>
                </a:cubicBezTo>
                <a:cubicBezTo>
                  <a:pt x="0" y="56"/>
                  <a:pt x="0" y="56"/>
                  <a:pt x="0" y="56"/>
                </a:cubicBezTo>
                <a:lnTo>
                  <a:pt x="49" y="56"/>
                </a:lnTo>
                <a:close/>
                <a:moveTo>
                  <a:pt x="49" y="59"/>
                </a:moveTo>
                <a:cubicBezTo>
                  <a:pt x="0" y="59"/>
                  <a:pt x="0" y="59"/>
                  <a:pt x="0" y="59"/>
                </a:cubicBezTo>
                <a:cubicBezTo>
                  <a:pt x="0" y="99"/>
                  <a:pt x="0" y="99"/>
                  <a:pt x="0" y="99"/>
                </a:cubicBezTo>
                <a:cubicBezTo>
                  <a:pt x="49" y="106"/>
                  <a:pt x="49" y="106"/>
                  <a:pt x="49" y="106"/>
                </a:cubicBezTo>
                <a:lnTo>
                  <a:pt x="49" y="59"/>
                </a:lnTo>
                <a:close/>
                <a:moveTo>
                  <a:pt x="52" y="59"/>
                </a:moveTo>
                <a:cubicBezTo>
                  <a:pt x="52" y="106"/>
                  <a:pt x="52" y="106"/>
                  <a:pt x="52" y="106"/>
                </a:cubicBezTo>
                <a:cubicBezTo>
                  <a:pt x="115" y="115"/>
                  <a:pt x="115" y="115"/>
                  <a:pt x="115" y="115"/>
                </a:cubicBezTo>
                <a:cubicBezTo>
                  <a:pt x="115" y="59"/>
                  <a:pt x="115" y="59"/>
                  <a:pt x="115" y="59"/>
                </a:cubicBezTo>
                <a:lnTo>
                  <a:pt x="52" y="59"/>
                </a:lnTo>
                <a:close/>
                <a:moveTo>
                  <a:pt x="231" y="23"/>
                </a:moveTo>
                <a:cubicBezTo>
                  <a:pt x="217" y="76"/>
                  <a:pt x="217" y="76"/>
                  <a:pt x="217" y="76"/>
                </a:cubicBezTo>
                <a:cubicBezTo>
                  <a:pt x="216" y="79"/>
                  <a:pt x="215" y="81"/>
                  <a:pt x="215" y="83"/>
                </a:cubicBezTo>
                <a:cubicBezTo>
                  <a:pt x="215" y="83"/>
                  <a:pt x="215" y="83"/>
                  <a:pt x="215" y="83"/>
                </a:cubicBezTo>
                <a:cubicBezTo>
                  <a:pt x="215" y="81"/>
                  <a:pt x="215" y="79"/>
                  <a:pt x="214" y="77"/>
                </a:cubicBezTo>
                <a:cubicBezTo>
                  <a:pt x="199" y="23"/>
                  <a:pt x="199" y="23"/>
                  <a:pt x="199" y="23"/>
                </a:cubicBezTo>
                <a:cubicBezTo>
                  <a:pt x="192" y="23"/>
                  <a:pt x="192" y="23"/>
                  <a:pt x="192" y="23"/>
                </a:cubicBezTo>
                <a:cubicBezTo>
                  <a:pt x="176" y="76"/>
                  <a:pt x="176" y="76"/>
                  <a:pt x="176" y="76"/>
                </a:cubicBezTo>
                <a:cubicBezTo>
                  <a:pt x="175" y="79"/>
                  <a:pt x="175" y="81"/>
                  <a:pt x="175" y="83"/>
                </a:cubicBezTo>
                <a:cubicBezTo>
                  <a:pt x="175" y="83"/>
                  <a:pt x="175" y="83"/>
                  <a:pt x="175" y="83"/>
                </a:cubicBezTo>
                <a:cubicBezTo>
                  <a:pt x="174" y="81"/>
                  <a:pt x="174" y="79"/>
                  <a:pt x="173" y="76"/>
                </a:cubicBezTo>
                <a:cubicBezTo>
                  <a:pt x="159" y="23"/>
                  <a:pt x="159" y="23"/>
                  <a:pt x="159" y="23"/>
                </a:cubicBezTo>
                <a:cubicBezTo>
                  <a:pt x="150" y="23"/>
                  <a:pt x="150" y="23"/>
                  <a:pt x="150" y="23"/>
                </a:cubicBezTo>
                <a:cubicBezTo>
                  <a:pt x="170" y="92"/>
                  <a:pt x="170" y="92"/>
                  <a:pt x="170" y="92"/>
                </a:cubicBezTo>
                <a:cubicBezTo>
                  <a:pt x="179" y="92"/>
                  <a:pt x="179" y="92"/>
                  <a:pt x="179" y="92"/>
                </a:cubicBezTo>
                <a:cubicBezTo>
                  <a:pt x="194" y="42"/>
                  <a:pt x="194" y="42"/>
                  <a:pt x="194" y="42"/>
                </a:cubicBezTo>
                <a:cubicBezTo>
                  <a:pt x="194" y="40"/>
                  <a:pt x="195" y="37"/>
                  <a:pt x="195" y="35"/>
                </a:cubicBezTo>
                <a:cubicBezTo>
                  <a:pt x="195" y="35"/>
                  <a:pt x="195" y="35"/>
                  <a:pt x="195" y="35"/>
                </a:cubicBezTo>
                <a:cubicBezTo>
                  <a:pt x="195" y="38"/>
                  <a:pt x="196" y="40"/>
                  <a:pt x="196" y="42"/>
                </a:cubicBezTo>
                <a:cubicBezTo>
                  <a:pt x="210" y="92"/>
                  <a:pt x="210" y="92"/>
                  <a:pt x="210" y="92"/>
                </a:cubicBezTo>
                <a:cubicBezTo>
                  <a:pt x="220" y="92"/>
                  <a:pt x="220" y="92"/>
                  <a:pt x="220" y="92"/>
                </a:cubicBezTo>
                <a:cubicBezTo>
                  <a:pt x="240" y="23"/>
                  <a:pt x="240" y="23"/>
                  <a:pt x="240" y="23"/>
                </a:cubicBezTo>
                <a:lnTo>
                  <a:pt x="231" y="23"/>
                </a:lnTo>
                <a:close/>
                <a:moveTo>
                  <a:pt x="254" y="23"/>
                </a:moveTo>
                <a:cubicBezTo>
                  <a:pt x="253" y="22"/>
                  <a:pt x="251" y="22"/>
                  <a:pt x="250" y="22"/>
                </a:cubicBezTo>
                <a:cubicBezTo>
                  <a:pt x="248" y="22"/>
                  <a:pt x="247" y="22"/>
                  <a:pt x="246" y="23"/>
                </a:cubicBezTo>
                <a:cubicBezTo>
                  <a:pt x="245" y="24"/>
                  <a:pt x="245" y="25"/>
                  <a:pt x="245" y="27"/>
                </a:cubicBezTo>
                <a:cubicBezTo>
                  <a:pt x="245" y="28"/>
                  <a:pt x="245" y="30"/>
                  <a:pt x="246" y="31"/>
                </a:cubicBezTo>
                <a:cubicBezTo>
                  <a:pt x="247" y="31"/>
                  <a:pt x="249" y="32"/>
                  <a:pt x="250" y="32"/>
                </a:cubicBezTo>
                <a:cubicBezTo>
                  <a:pt x="251" y="32"/>
                  <a:pt x="253" y="31"/>
                  <a:pt x="254" y="30"/>
                </a:cubicBezTo>
                <a:cubicBezTo>
                  <a:pt x="255" y="30"/>
                  <a:pt x="255" y="28"/>
                  <a:pt x="255" y="27"/>
                </a:cubicBezTo>
                <a:cubicBezTo>
                  <a:pt x="255" y="25"/>
                  <a:pt x="255" y="24"/>
                  <a:pt x="254" y="23"/>
                </a:cubicBezTo>
                <a:close/>
                <a:moveTo>
                  <a:pt x="254" y="43"/>
                </a:moveTo>
                <a:cubicBezTo>
                  <a:pt x="246" y="43"/>
                  <a:pt x="246" y="43"/>
                  <a:pt x="246" y="43"/>
                </a:cubicBezTo>
                <a:cubicBezTo>
                  <a:pt x="246" y="92"/>
                  <a:pt x="246" y="92"/>
                  <a:pt x="246" y="92"/>
                </a:cubicBezTo>
                <a:cubicBezTo>
                  <a:pt x="254" y="92"/>
                  <a:pt x="254" y="92"/>
                  <a:pt x="254" y="92"/>
                </a:cubicBezTo>
                <a:lnTo>
                  <a:pt x="254" y="43"/>
                </a:lnTo>
                <a:close/>
                <a:moveTo>
                  <a:pt x="307" y="62"/>
                </a:moveTo>
                <a:cubicBezTo>
                  <a:pt x="307" y="56"/>
                  <a:pt x="305" y="51"/>
                  <a:pt x="302" y="47"/>
                </a:cubicBezTo>
                <a:cubicBezTo>
                  <a:pt x="300" y="44"/>
                  <a:pt x="295" y="42"/>
                  <a:pt x="290" y="42"/>
                </a:cubicBezTo>
                <a:cubicBezTo>
                  <a:pt x="283" y="42"/>
                  <a:pt x="278" y="45"/>
                  <a:pt x="274" y="51"/>
                </a:cubicBezTo>
                <a:cubicBezTo>
                  <a:pt x="274" y="51"/>
                  <a:pt x="274" y="51"/>
                  <a:pt x="274" y="51"/>
                </a:cubicBezTo>
                <a:cubicBezTo>
                  <a:pt x="274" y="43"/>
                  <a:pt x="274" y="43"/>
                  <a:pt x="274" y="43"/>
                </a:cubicBezTo>
                <a:cubicBezTo>
                  <a:pt x="266" y="43"/>
                  <a:pt x="266" y="43"/>
                  <a:pt x="266" y="43"/>
                </a:cubicBezTo>
                <a:cubicBezTo>
                  <a:pt x="266" y="92"/>
                  <a:pt x="266" y="92"/>
                  <a:pt x="266" y="92"/>
                </a:cubicBezTo>
                <a:cubicBezTo>
                  <a:pt x="274" y="92"/>
                  <a:pt x="274" y="92"/>
                  <a:pt x="274" y="92"/>
                </a:cubicBezTo>
                <a:cubicBezTo>
                  <a:pt x="274" y="64"/>
                  <a:pt x="274" y="64"/>
                  <a:pt x="274" y="64"/>
                </a:cubicBezTo>
                <a:cubicBezTo>
                  <a:pt x="274" y="60"/>
                  <a:pt x="275" y="56"/>
                  <a:pt x="278" y="53"/>
                </a:cubicBezTo>
                <a:cubicBezTo>
                  <a:pt x="280" y="50"/>
                  <a:pt x="283" y="49"/>
                  <a:pt x="287" y="49"/>
                </a:cubicBezTo>
                <a:cubicBezTo>
                  <a:pt x="295" y="49"/>
                  <a:pt x="299" y="54"/>
                  <a:pt x="299" y="64"/>
                </a:cubicBezTo>
                <a:cubicBezTo>
                  <a:pt x="299" y="92"/>
                  <a:pt x="299" y="92"/>
                  <a:pt x="299" y="92"/>
                </a:cubicBezTo>
                <a:cubicBezTo>
                  <a:pt x="307" y="92"/>
                  <a:pt x="307" y="92"/>
                  <a:pt x="307" y="92"/>
                </a:cubicBezTo>
                <a:lnTo>
                  <a:pt x="307" y="62"/>
                </a:lnTo>
                <a:close/>
                <a:moveTo>
                  <a:pt x="362" y="19"/>
                </a:moveTo>
                <a:cubicBezTo>
                  <a:pt x="354" y="19"/>
                  <a:pt x="354" y="19"/>
                  <a:pt x="354" y="19"/>
                </a:cubicBezTo>
                <a:cubicBezTo>
                  <a:pt x="354" y="50"/>
                  <a:pt x="354" y="50"/>
                  <a:pt x="354" y="50"/>
                </a:cubicBezTo>
                <a:cubicBezTo>
                  <a:pt x="353" y="50"/>
                  <a:pt x="353" y="50"/>
                  <a:pt x="353" y="50"/>
                </a:cubicBezTo>
                <a:cubicBezTo>
                  <a:pt x="350" y="44"/>
                  <a:pt x="345" y="42"/>
                  <a:pt x="339" y="42"/>
                </a:cubicBezTo>
                <a:cubicBezTo>
                  <a:pt x="332" y="42"/>
                  <a:pt x="326" y="44"/>
                  <a:pt x="322" y="49"/>
                </a:cubicBezTo>
                <a:cubicBezTo>
                  <a:pt x="318" y="54"/>
                  <a:pt x="316" y="61"/>
                  <a:pt x="316" y="69"/>
                </a:cubicBezTo>
                <a:cubicBezTo>
                  <a:pt x="316" y="76"/>
                  <a:pt x="318" y="82"/>
                  <a:pt x="322" y="87"/>
                </a:cubicBezTo>
                <a:cubicBezTo>
                  <a:pt x="325" y="91"/>
                  <a:pt x="330" y="94"/>
                  <a:pt x="337" y="94"/>
                </a:cubicBezTo>
                <a:cubicBezTo>
                  <a:pt x="344" y="94"/>
                  <a:pt x="350" y="90"/>
                  <a:pt x="353" y="84"/>
                </a:cubicBezTo>
                <a:cubicBezTo>
                  <a:pt x="354" y="84"/>
                  <a:pt x="354" y="84"/>
                  <a:pt x="354" y="84"/>
                </a:cubicBezTo>
                <a:cubicBezTo>
                  <a:pt x="354" y="92"/>
                  <a:pt x="354" y="92"/>
                  <a:pt x="354" y="92"/>
                </a:cubicBezTo>
                <a:cubicBezTo>
                  <a:pt x="362" y="92"/>
                  <a:pt x="362" y="92"/>
                  <a:pt x="362" y="92"/>
                </a:cubicBezTo>
                <a:lnTo>
                  <a:pt x="362" y="19"/>
                </a:lnTo>
                <a:close/>
                <a:moveTo>
                  <a:pt x="349" y="82"/>
                </a:moveTo>
                <a:cubicBezTo>
                  <a:pt x="347" y="85"/>
                  <a:pt x="343" y="87"/>
                  <a:pt x="339" y="87"/>
                </a:cubicBezTo>
                <a:cubicBezTo>
                  <a:pt x="334" y="87"/>
                  <a:pt x="331" y="85"/>
                  <a:pt x="328" y="82"/>
                </a:cubicBezTo>
                <a:cubicBezTo>
                  <a:pt x="325" y="79"/>
                  <a:pt x="324" y="74"/>
                  <a:pt x="324" y="68"/>
                </a:cubicBezTo>
                <a:cubicBezTo>
                  <a:pt x="324" y="62"/>
                  <a:pt x="326" y="57"/>
                  <a:pt x="328" y="54"/>
                </a:cubicBezTo>
                <a:cubicBezTo>
                  <a:pt x="331" y="50"/>
                  <a:pt x="335" y="49"/>
                  <a:pt x="340" y="49"/>
                </a:cubicBezTo>
                <a:cubicBezTo>
                  <a:pt x="344" y="49"/>
                  <a:pt x="347" y="50"/>
                  <a:pt x="350" y="53"/>
                </a:cubicBezTo>
                <a:cubicBezTo>
                  <a:pt x="352" y="55"/>
                  <a:pt x="354" y="59"/>
                  <a:pt x="354" y="63"/>
                </a:cubicBezTo>
                <a:cubicBezTo>
                  <a:pt x="354" y="70"/>
                  <a:pt x="354" y="70"/>
                  <a:pt x="354" y="70"/>
                </a:cubicBezTo>
                <a:cubicBezTo>
                  <a:pt x="354" y="75"/>
                  <a:pt x="352" y="79"/>
                  <a:pt x="349" y="82"/>
                </a:cubicBezTo>
                <a:close/>
                <a:moveTo>
                  <a:pt x="414" y="49"/>
                </a:moveTo>
                <a:cubicBezTo>
                  <a:pt x="410" y="44"/>
                  <a:pt x="404" y="42"/>
                  <a:pt x="396" y="42"/>
                </a:cubicBezTo>
                <a:cubicBezTo>
                  <a:pt x="389" y="42"/>
                  <a:pt x="383" y="44"/>
                  <a:pt x="378" y="49"/>
                </a:cubicBezTo>
                <a:cubicBezTo>
                  <a:pt x="374" y="54"/>
                  <a:pt x="371" y="60"/>
                  <a:pt x="371" y="68"/>
                </a:cubicBezTo>
                <a:cubicBezTo>
                  <a:pt x="371" y="76"/>
                  <a:pt x="374" y="82"/>
                  <a:pt x="378" y="87"/>
                </a:cubicBezTo>
                <a:cubicBezTo>
                  <a:pt x="382" y="91"/>
                  <a:pt x="388" y="94"/>
                  <a:pt x="395" y="94"/>
                </a:cubicBezTo>
                <a:cubicBezTo>
                  <a:pt x="403" y="94"/>
                  <a:pt x="409" y="91"/>
                  <a:pt x="413" y="86"/>
                </a:cubicBezTo>
                <a:cubicBezTo>
                  <a:pt x="418" y="82"/>
                  <a:pt x="420" y="75"/>
                  <a:pt x="420" y="68"/>
                </a:cubicBezTo>
                <a:cubicBezTo>
                  <a:pt x="420" y="60"/>
                  <a:pt x="418" y="53"/>
                  <a:pt x="414" y="49"/>
                </a:cubicBezTo>
                <a:close/>
                <a:moveTo>
                  <a:pt x="408" y="82"/>
                </a:moveTo>
                <a:cubicBezTo>
                  <a:pt x="405" y="85"/>
                  <a:pt x="401" y="87"/>
                  <a:pt x="396" y="87"/>
                </a:cubicBezTo>
                <a:cubicBezTo>
                  <a:pt x="391" y="87"/>
                  <a:pt x="387" y="85"/>
                  <a:pt x="384" y="82"/>
                </a:cubicBezTo>
                <a:cubicBezTo>
                  <a:pt x="381" y="79"/>
                  <a:pt x="379" y="74"/>
                  <a:pt x="379" y="68"/>
                </a:cubicBezTo>
                <a:cubicBezTo>
                  <a:pt x="379" y="62"/>
                  <a:pt x="381" y="57"/>
                  <a:pt x="384" y="54"/>
                </a:cubicBezTo>
                <a:cubicBezTo>
                  <a:pt x="387" y="50"/>
                  <a:pt x="391" y="49"/>
                  <a:pt x="396" y="49"/>
                </a:cubicBezTo>
                <a:cubicBezTo>
                  <a:pt x="401" y="49"/>
                  <a:pt x="405" y="50"/>
                  <a:pt x="408" y="54"/>
                </a:cubicBezTo>
                <a:cubicBezTo>
                  <a:pt x="410" y="57"/>
                  <a:pt x="412" y="62"/>
                  <a:pt x="412" y="68"/>
                </a:cubicBezTo>
                <a:cubicBezTo>
                  <a:pt x="412" y="74"/>
                  <a:pt x="410" y="79"/>
                  <a:pt x="408" y="82"/>
                </a:cubicBezTo>
                <a:close/>
                <a:moveTo>
                  <a:pt x="484" y="43"/>
                </a:moveTo>
                <a:cubicBezTo>
                  <a:pt x="474" y="80"/>
                  <a:pt x="474" y="80"/>
                  <a:pt x="474" y="80"/>
                </a:cubicBezTo>
                <a:cubicBezTo>
                  <a:pt x="474" y="82"/>
                  <a:pt x="473" y="83"/>
                  <a:pt x="473" y="85"/>
                </a:cubicBezTo>
                <a:cubicBezTo>
                  <a:pt x="473" y="85"/>
                  <a:pt x="473" y="85"/>
                  <a:pt x="473" y="85"/>
                </a:cubicBezTo>
                <a:cubicBezTo>
                  <a:pt x="473" y="83"/>
                  <a:pt x="472" y="81"/>
                  <a:pt x="472" y="80"/>
                </a:cubicBezTo>
                <a:cubicBezTo>
                  <a:pt x="462" y="43"/>
                  <a:pt x="462" y="43"/>
                  <a:pt x="462" y="43"/>
                </a:cubicBezTo>
                <a:cubicBezTo>
                  <a:pt x="455" y="43"/>
                  <a:pt x="455" y="43"/>
                  <a:pt x="455" y="43"/>
                </a:cubicBezTo>
                <a:cubicBezTo>
                  <a:pt x="443" y="80"/>
                  <a:pt x="443" y="80"/>
                  <a:pt x="443" y="80"/>
                </a:cubicBezTo>
                <a:cubicBezTo>
                  <a:pt x="443" y="82"/>
                  <a:pt x="442" y="83"/>
                  <a:pt x="442" y="85"/>
                </a:cubicBezTo>
                <a:cubicBezTo>
                  <a:pt x="442" y="85"/>
                  <a:pt x="442" y="85"/>
                  <a:pt x="442" y="85"/>
                </a:cubicBezTo>
                <a:cubicBezTo>
                  <a:pt x="442" y="83"/>
                  <a:pt x="442" y="81"/>
                  <a:pt x="441" y="80"/>
                </a:cubicBezTo>
                <a:cubicBezTo>
                  <a:pt x="431" y="43"/>
                  <a:pt x="431" y="43"/>
                  <a:pt x="431" y="43"/>
                </a:cubicBezTo>
                <a:cubicBezTo>
                  <a:pt x="423" y="43"/>
                  <a:pt x="423" y="43"/>
                  <a:pt x="423" y="43"/>
                </a:cubicBezTo>
                <a:cubicBezTo>
                  <a:pt x="438" y="92"/>
                  <a:pt x="438" y="92"/>
                  <a:pt x="438" y="92"/>
                </a:cubicBezTo>
                <a:cubicBezTo>
                  <a:pt x="446" y="92"/>
                  <a:pt x="446" y="92"/>
                  <a:pt x="446" y="92"/>
                </a:cubicBezTo>
                <a:cubicBezTo>
                  <a:pt x="457" y="57"/>
                  <a:pt x="457" y="57"/>
                  <a:pt x="457" y="57"/>
                </a:cubicBezTo>
                <a:cubicBezTo>
                  <a:pt x="457" y="55"/>
                  <a:pt x="458" y="54"/>
                  <a:pt x="458" y="53"/>
                </a:cubicBezTo>
                <a:cubicBezTo>
                  <a:pt x="458" y="53"/>
                  <a:pt x="458" y="53"/>
                  <a:pt x="458" y="53"/>
                </a:cubicBezTo>
                <a:cubicBezTo>
                  <a:pt x="458" y="54"/>
                  <a:pt x="458" y="56"/>
                  <a:pt x="459" y="57"/>
                </a:cubicBezTo>
                <a:cubicBezTo>
                  <a:pt x="469" y="92"/>
                  <a:pt x="469" y="92"/>
                  <a:pt x="469" y="92"/>
                </a:cubicBezTo>
                <a:cubicBezTo>
                  <a:pt x="477" y="92"/>
                  <a:pt x="477" y="92"/>
                  <a:pt x="477" y="92"/>
                </a:cubicBezTo>
                <a:cubicBezTo>
                  <a:pt x="492" y="43"/>
                  <a:pt x="492" y="43"/>
                  <a:pt x="492" y="43"/>
                </a:cubicBezTo>
                <a:lnTo>
                  <a:pt x="484" y="43"/>
                </a:lnTo>
                <a:close/>
                <a:moveTo>
                  <a:pt x="523" y="71"/>
                </a:moveTo>
                <a:cubicBezTo>
                  <a:pt x="521" y="69"/>
                  <a:pt x="517" y="67"/>
                  <a:pt x="513" y="65"/>
                </a:cubicBezTo>
                <a:cubicBezTo>
                  <a:pt x="509" y="63"/>
                  <a:pt x="506" y="62"/>
                  <a:pt x="505" y="60"/>
                </a:cubicBezTo>
                <a:cubicBezTo>
                  <a:pt x="504" y="59"/>
                  <a:pt x="503" y="58"/>
                  <a:pt x="503" y="55"/>
                </a:cubicBezTo>
                <a:cubicBezTo>
                  <a:pt x="503" y="53"/>
                  <a:pt x="504" y="52"/>
                  <a:pt x="506" y="50"/>
                </a:cubicBezTo>
                <a:cubicBezTo>
                  <a:pt x="507" y="49"/>
                  <a:pt x="509" y="49"/>
                  <a:pt x="512" y="49"/>
                </a:cubicBezTo>
                <a:cubicBezTo>
                  <a:pt x="516" y="49"/>
                  <a:pt x="520" y="50"/>
                  <a:pt x="523" y="52"/>
                </a:cubicBezTo>
                <a:cubicBezTo>
                  <a:pt x="523" y="44"/>
                  <a:pt x="523" y="44"/>
                  <a:pt x="523" y="44"/>
                </a:cubicBezTo>
                <a:cubicBezTo>
                  <a:pt x="520" y="43"/>
                  <a:pt x="517" y="42"/>
                  <a:pt x="513" y="42"/>
                </a:cubicBezTo>
                <a:cubicBezTo>
                  <a:pt x="508" y="42"/>
                  <a:pt x="503" y="43"/>
                  <a:pt x="500" y="46"/>
                </a:cubicBezTo>
                <a:cubicBezTo>
                  <a:pt x="497" y="49"/>
                  <a:pt x="495" y="52"/>
                  <a:pt x="495" y="56"/>
                </a:cubicBezTo>
                <a:cubicBezTo>
                  <a:pt x="495" y="60"/>
                  <a:pt x="496" y="62"/>
                  <a:pt x="498" y="65"/>
                </a:cubicBezTo>
                <a:cubicBezTo>
                  <a:pt x="500" y="67"/>
                  <a:pt x="503" y="69"/>
                  <a:pt x="507" y="71"/>
                </a:cubicBezTo>
                <a:cubicBezTo>
                  <a:pt x="512" y="73"/>
                  <a:pt x="514" y="74"/>
                  <a:pt x="516" y="75"/>
                </a:cubicBezTo>
                <a:cubicBezTo>
                  <a:pt x="517" y="77"/>
                  <a:pt x="517" y="78"/>
                  <a:pt x="517" y="80"/>
                </a:cubicBezTo>
                <a:cubicBezTo>
                  <a:pt x="517" y="85"/>
                  <a:pt x="514" y="87"/>
                  <a:pt x="508" y="87"/>
                </a:cubicBezTo>
                <a:cubicBezTo>
                  <a:pt x="503" y="87"/>
                  <a:pt x="499" y="85"/>
                  <a:pt x="495" y="82"/>
                </a:cubicBezTo>
                <a:cubicBezTo>
                  <a:pt x="495" y="91"/>
                  <a:pt x="495" y="91"/>
                  <a:pt x="495" y="91"/>
                </a:cubicBezTo>
                <a:cubicBezTo>
                  <a:pt x="499" y="93"/>
                  <a:pt x="503" y="94"/>
                  <a:pt x="507" y="94"/>
                </a:cubicBezTo>
                <a:cubicBezTo>
                  <a:pt x="513" y="94"/>
                  <a:pt x="517" y="92"/>
                  <a:pt x="521" y="90"/>
                </a:cubicBezTo>
                <a:cubicBezTo>
                  <a:pt x="524" y="87"/>
                  <a:pt x="526" y="83"/>
                  <a:pt x="526" y="79"/>
                </a:cubicBezTo>
                <a:cubicBezTo>
                  <a:pt x="526" y="76"/>
                  <a:pt x="525" y="73"/>
                  <a:pt x="523" y="71"/>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00082492"/>
      </p:ext>
    </p:extLst>
  </p:cSld>
  <p:clrMap bg1="lt1" tx1="dk1" bg2="lt2" tx2="dk2" accent1="accent1" accent2="accent2" accent3="accent3" accent4="accent4" accent5="accent5" accent6="accent6" hlink="hlink" folHlink="folHlink"/>
  <p:sldLayoutIdLst>
    <p:sldLayoutId id="2147484515" r:id="rId1"/>
    <p:sldLayoutId id="2147484516" r:id="rId2"/>
    <p:sldLayoutId id="2147483661" r:id="rId3"/>
    <p:sldLayoutId id="2147483662" r:id="rId4"/>
    <p:sldLayoutId id="2147483663" r:id="rId5"/>
    <p:sldLayoutId id="2147485159" r:id="rId6"/>
    <p:sldLayoutId id="2147483665" r:id="rId7"/>
    <p:sldLayoutId id="2147483666" r:id="rId8"/>
    <p:sldLayoutId id="2147483667" r:id="rId9"/>
    <p:sldLayoutId id="2147483668" r:id="rId10"/>
    <p:sldLayoutId id="2147485160" r:id="rId11"/>
    <p:sldLayoutId id="2147485161" r:id="rId12"/>
    <p:sldLayoutId id="2147485162" r:id="rId13"/>
    <p:sldLayoutId id="2147485163" r:id="rId14"/>
    <p:sldLayoutId id="2147485164" r:id="rId15"/>
    <p:sldLayoutId id="2147485165" r:id="rId16"/>
    <p:sldLayoutId id="2147485166" r:id="rId17"/>
    <p:sldLayoutId id="2147485167" r:id="rId18"/>
    <p:sldLayoutId id="2147485168" r:id="rId19"/>
    <p:sldLayoutId id="2147485169" r:id="rId20"/>
    <p:sldLayoutId id="2147485170" r:id="rId21"/>
    <p:sldLayoutId id="2147485171" r:id="rId22"/>
    <p:sldLayoutId id="2147485172" r:id="rId23"/>
    <p:sldLayoutId id="2147485173" r:id="rId24"/>
    <p:sldLayoutId id="2147485174" r:id="rId25"/>
    <p:sldLayoutId id="2147484422" r:id="rId26"/>
    <p:sldLayoutId id="2147484555" r:id="rId27"/>
  </p:sldLayoutIdLst>
  <p:transition>
    <p:fade/>
  </p:transition>
  <p:txStyles>
    <p:titleStyle>
      <a:lvl1pPr algn="l" defTabSz="914554" rtl="0" eaLnBrk="1" latinLnBrk="0" hangingPunct="1">
        <a:lnSpc>
          <a:spcPct val="90000"/>
        </a:lnSpc>
        <a:spcBef>
          <a:spcPct val="0"/>
        </a:spcBef>
        <a:buNone/>
        <a:defRPr lang="en-US" sz="3138"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gradFill>
            <a:gsLst>
              <a:gs pos="0">
                <a:schemeClr val="tx1"/>
              </a:gs>
              <a:gs pos="100000">
                <a:schemeClr val="tx1"/>
              </a:gs>
            </a:gsLst>
            <a:lin ang="5400000" scaled="1"/>
          </a:gradFill>
          <a:latin typeface="+mn-lt"/>
          <a:ea typeface="+mn-ea"/>
          <a:cs typeface="+mn-cs"/>
        </a:defRPr>
      </a:lvl1pPr>
      <a:lvl2pPr marL="224142"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gradFill>
            <a:gsLst>
              <a:gs pos="0">
                <a:schemeClr val="tx1"/>
              </a:gs>
              <a:gs pos="100000">
                <a:schemeClr val="tx1"/>
              </a:gs>
            </a:gsLst>
            <a:lin ang="5400000" scaled="1"/>
          </a:gradFill>
          <a:latin typeface="+mn-lt"/>
          <a:ea typeface="+mn-ea"/>
          <a:cs typeface="+mn-cs"/>
        </a:defRPr>
      </a:lvl2pPr>
      <a:lvl3pPr marL="448285"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569" kern="1200" spc="0" baseline="0">
          <a:gradFill>
            <a:gsLst>
              <a:gs pos="0">
                <a:schemeClr val="tx1"/>
              </a:gs>
              <a:gs pos="100000">
                <a:schemeClr val="tx1"/>
              </a:gs>
            </a:gsLst>
            <a:lin ang="5400000" scaled="1"/>
          </a:gradFill>
          <a:latin typeface="+mn-lt"/>
          <a:ea typeface="+mn-ea"/>
          <a:cs typeface="+mn-cs"/>
        </a:defRPr>
      </a:lvl3pPr>
      <a:lvl4pPr marL="672427"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569" kern="1200" spc="0" baseline="0">
          <a:gradFill>
            <a:gsLst>
              <a:gs pos="0">
                <a:schemeClr val="tx1"/>
              </a:gs>
              <a:gs pos="100000">
                <a:schemeClr val="tx1"/>
              </a:gs>
            </a:gsLst>
            <a:lin ang="5400000" scaled="1"/>
          </a:gradFill>
          <a:latin typeface="+mn-lt"/>
          <a:ea typeface="+mn-ea"/>
          <a:cs typeface="+mn-cs"/>
        </a:defRPr>
      </a:lvl4pPr>
      <a:lvl5pPr marL="896569"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569" kern="1200" spc="0" baseline="0">
          <a:gradFill>
            <a:gsLst>
              <a:gs pos="0">
                <a:schemeClr val="tx1"/>
              </a:gs>
              <a:gs pos="100000">
                <a:schemeClr val="tx1"/>
              </a:gs>
            </a:gsLst>
            <a:lin ang="5400000" scaled="1"/>
          </a:gradFill>
          <a:latin typeface="+mn-lt"/>
          <a:ea typeface="+mn-ea"/>
          <a:cs typeface="+mn-cs"/>
        </a:defRPr>
      </a:lvl5pPr>
      <a:lvl6pPr marL="2515022"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2299"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576"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854"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554" rtl="0" eaLnBrk="1" latinLnBrk="0" hangingPunct="1">
        <a:defRPr sz="1765" kern="1200">
          <a:solidFill>
            <a:schemeClr val="tx1"/>
          </a:solidFill>
          <a:latin typeface="+mn-lt"/>
          <a:ea typeface="+mn-ea"/>
          <a:cs typeface="+mn-cs"/>
        </a:defRPr>
      </a:lvl1pPr>
      <a:lvl2pPr marL="457277" algn="l" defTabSz="914554" rtl="0" eaLnBrk="1" latinLnBrk="0" hangingPunct="1">
        <a:defRPr sz="1765" kern="1200">
          <a:solidFill>
            <a:schemeClr val="tx1"/>
          </a:solidFill>
          <a:latin typeface="+mn-lt"/>
          <a:ea typeface="+mn-ea"/>
          <a:cs typeface="+mn-cs"/>
        </a:defRPr>
      </a:lvl2pPr>
      <a:lvl3pPr marL="914554" algn="l" defTabSz="914554" rtl="0" eaLnBrk="1" latinLnBrk="0" hangingPunct="1">
        <a:defRPr sz="1765" kern="1200">
          <a:solidFill>
            <a:schemeClr val="tx1"/>
          </a:solidFill>
          <a:latin typeface="+mn-lt"/>
          <a:ea typeface="+mn-ea"/>
          <a:cs typeface="+mn-cs"/>
        </a:defRPr>
      </a:lvl3pPr>
      <a:lvl4pPr marL="1371830" algn="l" defTabSz="914554" rtl="0" eaLnBrk="1" latinLnBrk="0" hangingPunct="1">
        <a:defRPr sz="1765" kern="1200">
          <a:solidFill>
            <a:schemeClr val="tx1"/>
          </a:solidFill>
          <a:latin typeface="+mn-lt"/>
          <a:ea typeface="+mn-ea"/>
          <a:cs typeface="+mn-cs"/>
        </a:defRPr>
      </a:lvl4pPr>
      <a:lvl5pPr marL="1829107" algn="l" defTabSz="914554" rtl="0" eaLnBrk="1" latinLnBrk="0" hangingPunct="1">
        <a:defRPr sz="1765" kern="1200">
          <a:solidFill>
            <a:schemeClr val="tx1"/>
          </a:solidFill>
          <a:latin typeface="+mn-lt"/>
          <a:ea typeface="+mn-ea"/>
          <a:cs typeface="+mn-cs"/>
        </a:defRPr>
      </a:lvl5pPr>
      <a:lvl6pPr marL="2286385" algn="l" defTabSz="914554" rtl="0" eaLnBrk="1" latinLnBrk="0" hangingPunct="1">
        <a:defRPr sz="1765" kern="1200">
          <a:solidFill>
            <a:schemeClr val="tx1"/>
          </a:solidFill>
          <a:latin typeface="+mn-lt"/>
          <a:ea typeface="+mn-ea"/>
          <a:cs typeface="+mn-cs"/>
        </a:defRPr>
      </a:lvl6pPr>
      <a:lvl7pPr marL="2743661" algn="l" defTabSz="914554" rtl="0" eaLnBrk="1" latinLnBrk="0" hangingPunct="1">
        <a:defRPr sz="1765" kern="1200">
          <a:solidFill>
            <a:schemeClr val="tx1"/>
          </a:solidFill>
          <a:latin typeface="+mn-lt"/>
          <a:ea typeface="+mn-ea"/>
          <a:cs typeface="+mn-cs"/>
        </a:defRPr>
      </a:lvl7pPr>
      <a:lvl8pPr marL="3200937" algn="l" defTabSz="914554" rtl="0" eaLnBrk="1" latinLnBrk="0" hangingPunct="1">
        <a:defRPr sz="1765" kern="1200">
          <a:solidFill>
            <a:schemeClr val="tx1"/>
          </a:solidFill>
          <a:latin typeface="+mn-lt"/>
          <a:ea typeface="+mn-ea"/>
          <a:cs typeface="+mn-cs"/>
        </a:defRPr>
      </a:lvl8pPr>
      <a:lvl9pPr marL="3658215" algn="l" defTabSz="914554"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8">
          <p15:clr>
            <a:srgbClr val="C35EA4"/>
          </p15:clr>
        </p15:guide>
        <p15:guide id="9" pos="5078">
          <p15:clr>
            <a:srgbClr val="C35EA4"/>
          </p15:clr>
        </p15:guide>
        <p15:guide id="10" pos="5221">
          <p15:clr>
            <a:srgbClr val="C35EA4"/>
          </p15:clr>
        </p15:guide>
        <p15:guide id="11" pos="6316">
          <p15:clr>
            <a:srgbClr val="C35EA4"/>
          </p15:clr>
        </p15:guide>
        <p15:guide id="12" pos="6459">
          <p15:clr>
            <a:srgbClr val="C35EA4"/>
          </p15:clr>
        </p15:guide>
        <p15:guide id="16" pos="274">
          <p15:clr>
            <a:srgbClr val="F26B43"/>
          </p15:clr>
        </p15:guide>
        <p15:guide id="17" pos="7557">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628665023"/>
      </p:ext>
    </p:extLst>
  </p:cSld>
  <p:clrMap bg1="lt1" tx1="dk1" bg2="lt2" tx2="dk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 id="2147485175" r:id="rId14"/>
    <p:sldLayoutId id="2147485176" r:id="rId15"/>
    <p:sldLayoutId id="2147485177" r:id="rId16"/>
    <p:sldLayoutId id="2147485178" r:id="rId17"/>
    <p:sldLayoutId id="2147485179" r:id="rId18"/>
    <p:sldLayoutId id="2147485180" r:id="rId19"/>
    <p:sldLayoutId id="2147485181" r:id="rId20"/>
    <p:sldLayoutId id="2147485182" r:id="rId21"/>
    <p:sldLayoutId id="2147485183" r:id="rId22"/>
    <p:sldLayoutId id="2147485184" r:id="rId23"/>
    <p:sldLayoutId id="2147485185" r:id="rId24"/>
    <p:sldLayoutId id="2147485186" r:id="rId25"/>
    <p:sldLayoutId id="2147485187" r:id="rId26"/>
    <p:sldLayoutId id="2147485063" r:id="rId27"/>
    <p:sldLayoutId id="2147485064" r:id="rId28"/>
    <p:sldLayoutId id="2147485065" r:id="rId29"/>
    <p:sldLayoutId id="2147485066" r:id="rId30"/>
    <p:sldLayoutId id="2147485067" r:id="rId31"/>
    <p:sldLayoutId id="2147485068" r:id="rId32"/>
    <p:sldLayoutId id="2147485069"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83000">
                <a:schemeClr val="tx1"/>
              </a:gs>
              <a:gs pos="100000">
                <a:schemeClr val="tx1"/>
              </a:gs>
            </a:gsLst>
            <a:lin ang="5400000" scaled="1"/>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83000">
                <a:schemeClr val="tx1"/>
              </a:gs>
              <a:gs pos="100000">
                <a:schemeClr val="tx1"/>
              </a:gs>
            </a:gsLst>
            <a:lin ang="5400000" scaled="1"/>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83000">
                <a:schemeClr val="tx1"/>
              </a:gs>
              <a:gs pos="100000">
                <a:schemeClr val="tx1"/>
              </a:gs>
            </a:gsLst>
            <a:lin ang="5400000" scaled="1"/>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83000">
                <a:schemeClr val="tx1"/>
              </a:gs>
              <a:gs pos="100000">
                <a:schemeClr val="tx1"/>
              </a:gs>
            </a:gsLst>
            <a:lin ang="5400000" scaled="1"/>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83000">
                <a:schemeClr val="tx1"/>
              </a:gs>
              <a:gs pos="100000">
                <a:schemeClr val="tx1"/>
              </a:gs>
            </a:gsLst>
            <a:lin ang="5400000" scaled="1"/>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83000">
                <a:schemeClr val="tx1"/>
              </a:gs>
              <a:gs pos="100000">
                <a:schemeClr val="tx1"/>
              </a:gs>
            </a:gsLst>
            <a:lin ang="5400000" scaled="1"/>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D7F65E-722F-421A-98A9-B1DE408BF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672729-5220-4D34-BE87-AB1DC6ECC0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206E6-78D9-408E-BA0B-B0F1D034C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ED158-FF5C-4E09-9935-653B21C69685}" type="datetimeFigureOut">
              <a:rPr lang="en-US" smtClean="0"/>
              <a:t>10/20/2020</a:t>
            </a:fld>
            <a:endParaRPr lang="en-US"/>
          </a:p>
        </p:txBody>
      </p:sp>
      <p:sp>
        <p:nvSpPr>
          <p:cNvPr id="5" name="Footer Placeholder 4">
            <a:extLst>
              <a:ext uri="{FF2B5EF4-FFF2-40B4-BE49-F238E27FC236}">
                <a16:creationId xmlns:a16="http://schemas.microsoft.com/office/drawing/2014/main" id="{D60AE876-E593-48A1-8256-98319E8AF4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29D33C-775C-4DA1-B895-FF5ADDCD90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4003B-DDF1-4BDD-9DBE-2F04F1E5648F}" type="slidenum">
              <a:rPr lang="en-US" smtClean="0"/>
              <a:t>‹#›</a:t>
            </a:fld>
            <a:endParaRPr lang="en-US"/>
          </a:p>
        </p:txBody>
      </p:sp>
    </p:spTree>
    <p:extLst>
      <p:ext uri="{BB962C8B-B14F-4D97-AF65-F5344CB8AC3E}">
        <p14:creationId xmlns:p14="http://schemas.microsoft.com/office/powerpoint/2010/main" val="3789562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50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p:nvPicPr>
        <p:blipFill rotWithShape="1">
          <a:blip r:embed="rId48"/>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287643353"/>
      </p:ext>
    </p:extLst>
  </p:cSld>
  <p:clrMap bg1="dk1" tx1="lt1" bg2="dk2" tx2="lt2" accent1="accent1" accent2="accent2" accent3="accent3" accent4="accent4" accent5="accent5" accent6="accent6" hlink="hlink" folHlink="folHlink"/>
  <p:sldLayoutIdLst>
    <p:sldLayoutId id="2147485148" r:id="rId1"/>
    <p:sldLayoutId id="2147485149" r:id="rId2"/>
    <p:sldLayoutId id="2147485150" r:id="rId3"/>
    <p:sldLayoutId id="2147483664" r:id="rId4"/>
    <p:sldLayoutId id="2147485151" r:id="rId5"/>
    <p:sldLayoutId id="2147485152" r:id="rId6"/>
    <p:sldLayoutId id="2147485153" r:id="rId7"/>
    <p:sldLayoutId id="2147485154"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5158" r:id="rId46"/>
  </p:sldLayoutIdLst>
  <p:transition>
    <p:fade/>
  </p:transition>
  <p:hf sldNum="0" hdr="0" ftr="0" dt="0"/>
  <p:txStyles>
    <p:title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6E2DF7-28F9-4771-8A24-1FFF51D97632}"/>
              </a:ext>
            </a:extLst>
          </p:cNvPr>
          <p:cNvSpPr>
            <a:spLocks noGrp="1"/>
          </p:cNvSpPr>
          <p:nvPr>
            <p:ph type="title"/>
          </p:nvPr>
        </p:nvSpPr>
        <p:spPr>
          <a:xfrm>
            <a:off x="838202"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CF122-9B26-437C-AEED-565D497AD161}"/>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83614-7485-4403-AE76-4D01B1B8E6F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410">
                <a:solidFill>
                  <a:schemeClr val="tx1">
                    <a:tint val="75000"/>
                  </a:schemeClr>
                </a:solidFill>
              </a:defRPr>
            </a:lvl1pPr>
          </a:lstStyle>
          <a:p>
            <a:fld id="{996AA080-8727-43D4-9E6A-C1BDDDF00C5D}" type="datetimeFigureOut">
              <a:rPr lang="en-US" smtClean="0"/>
              <a:t>10/20/2020</a:t>
            </a:fld>
            <a:endParaRPr lang="en-US"/>
          </a:p>
        </p:txBody>
      </p:sp>
      <p:sp>
        <p:nvSpPr>
          <p:cNvPr id="5" name="Footer Placeholder 4">
            <a:extLst>
              <a:ext uri="{FF2B5EF4-FFF2-40B4-BE49-F238E27FC236}">
                <a16:creationId xmlns:a16="http://schemas.microsoft.com/office/drawing/2014/main" id="{9104DF4E-7FB4-423D-AB75-1C2E599377E9}"/>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41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DAE9E6-3B77-4223-99AC-77DF51864357}"/>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410">
                <a:solidFill>
                  <a:schemeClr val="tx1">
                    <a:tint val="75000"/>
                  </a:schemeClr>
                </a:solidFill>
              </a:defRPr>
            </a:lvl1pPr>
          </a:lstStyle>
          <a:p>
            <a:fld id="{F951B077-1EE9-4950-9080-9E574A0024BD}" type="slidenum">
              <a:rPr lang="en-US" smtClean="0"/>
              <a:t>‹#›</a:t>
            </a:fld>
            <a:endParaRPr lang="en-US"/>
          </a:p>
        </p:txBody>
      </p:sp>
    </p:spTree>
    <p:extLst>
      <p:ext uri="{BB962C8B-B14F-4D97-AF65-F5344CB8AC3E}">
        <p14:creationId xmlns:p14="http://schemas.microsoft.com/office/powerpoint/2010/main" val="3682967844"/>
      </p:ext>
    </p:extLst>
  </p:cSld>
  <p:clrMap bg1="lt1" tx1="dk1" bg2="lt2" tx2="dk2" accent1="accent1" accent2="accent2" accent3="accent3" accent4="accent4" accent5="accent5" accent6="accent6" hlink="hlink" folHlink="folHlink"/>
  <p:sldLayoutIdLst>
    <p:sldLayoutId id="2147485051" r:id="rId1"/>
    <p:sldLayoutId id="2147485052" r:id="rId2"/>
    <p:sldLayoutId id="2147485053" r:id="rId3"/>
    <p:sldLayoutId id="2147485054" r:id="rId4"/>
    <p:sldLayoutId id="2147485055" r:id="rId5"/>
    <p:sldLayoutId id="2147485056" r:id="rId6"/>
    <p:sldLayoutId id="2147485057" r:id="rId7"/>
    <p:sldLayoutId id="2147485058" r:id="rId8"/>
    <p:sldLayoutId id="2147485059" r:id="rId9"/>
    <p:sldLayoutId id="2147485060" r:id="rId10"/>
    <p:sldLayoutId id="2147485061" r:id="rId11"/>
    <p:sldLayoutId id="2147485062" r:id="rId12"/>
    <p:sldLayoutId id="2147483727" r:id="rId13"/>
    <p:sldLayoutId id="2147483728" r:id="rId14"/>
    <p:sldLayoutId id="2147483730" r:id="rId15"/>
  </p:sldLayoutIdLst>
  <mc:AlternateContent xmlns:mc="http://schemas.openxmlformats.org/markup-compatibility/2006" xmlns:p14="http://schemas.microsoft.com/office/powerpoint/2010/main">
    <mc:Choice Requires="p14">
      <p:transition spd="slow" p14:dur="5000"/>
    </mc:Choice>
    <mc:Fallback xmlns="">
      <p:transition spd="slow"/>
    </mc:Fallback>
  </mc:AlternateContent>
  <p:txStyles>
    <p:titleStyle>
      <a:lvl1pPr algn="l" defTabSz="312276" rtl="0" eaLnBrk="1" latinLnBrk="0" hangingPunct="1">
        <a:lnSpc>
          <a:spcPct val="90000"/>
        </a:lnSpc>
        <a:spcBef>
          <a:spcPct val="0"/>
        </a:spcBef>
        <a:buNone/>
        <a:defRPr sz="1503" kern="1200">
          <a:solidFill>
            <a:schemeClr val="tx1"/>
          </a:solidFill>
          <a:latin typeface="+mj-lt"/>
          <a:ea typeface="+mj-ea"/>
          <a:cs typeface="+mj-cs"/>
        </a:defRPr>
      </a:lvl1pPr>
    </p:titleStyle>
    <p:bodyStyle>
      <a:lvl1pPr marL="78069" indent="-78069" algn="l" defTabSz="312276" rtl="0" eaLnBrk="1" latinLnBrk="0" hangingPunct="1">
        <a:lnSpc>
          <a:spcPct val="90000"/>
        </a:lnSpc>
        <a:spcBef>
          <a:spcPts val="342"/>
        </a:spcBef>
        <a:buFont typeface="Arial" panose="020B0604020202020204" pitchFamily="34" charset="0"/>
        <a:buChar char="•"/>
        <a:defRPr sz="956" kern="1200">
          <a:solidFill>
            <a:schemeClr val="tx1"/>
          </a:solidFill>
          <a:latin typeface="+mn-lt"/>
          <a:ea typeface="+mn-ea"/>
          <a:cs typeface="+mn-cs"/>
        </a:defRPr>
      </a:lvl1pPr>
      <a:lvl2pPr marL="234207" indent="-78069" algn="l" defTabSz="312276" rtl="0" eaLnBrk="1" latinLnBrk="0" hangingPunct="1">
        <a:lnSpc>
          <a:spcPct val="90000"/>
        </a:lnSpc>
        <a:spcBef>
          <a:spcPts val="171"/>
        </a:spcBef>
        <a:buFont typeface="Arial" panose="020B0604020202020204" pitchFamily="34" charset="0"/>
        <a:buChar char="•"/>
        <a:defRPr sz="820" kern="1200">
          <a:solidFill>
            <a:schemeClr val="tx1"/>
          </a:solidFill>
          <a:latin typeface="+mn-lt"/>
          <a:ea typeface="+mn-ea"/>
          <a:cs typeface="+mn-cs"/>
        </a:defRPr>
      </a:lvl2pPr>
      <a:lvl3pPr marL="390345" indent="-78069" algn="l" defTabSz="312276" rtl="0" eaLnBrk="1" latinLnBrk="0" hangingPunct="1">
        <a:lnSpc>
          <a:spcPct val="90000"/>
        </a:lnSpc>
        <a:spcBef>
          <a:spcPts val="171"/>
        </a:spcBef>
        <a:buFont typeface="Arial" panose="020B0604020202020204" pitchFamily="34" charset="0"/>
        <a:buChar char="•"/>
        <a:defRPr sz="683" kern="1200">
          <a:solidFill>
            <a:schemeClr val="tx1"/>
          </a:solidFill>
          <a:latin typeface="+mn-lt"/>
          <a:ea typeface="+mn-ea"/>
          <a:cs typeface="+mn-cs"/>
        </a:defRPr>
      </a:lvl3pPr>
      <a:lvl4pPr marL="546483" indent="-78069" algn="l" defTabSz="312276" rtl="0" eaLnBrk="1" latinLnBrk="0" hangingPunct="1">
        <a:lnSpc>
          <a:spcPct val="90000"/>
        </a:lnSpc>
        <a:spcBef>
          <a:spcPts val="171"/>
        </a:spcBef>
        <a:buFont typeface="Arial" panose="020B0604020202020204" pitchFamily="34" charset="0"/>
        <a:buChar char="•"/>
        <a:defRPr sz="615" kern="1200">
          <a:solidFill>
            <a:schemeClr val="tx1"/>
          </a:solidFill>
          <a:latin typeface="+mn-lt"/>
          <a:ea typeface="+mn-ea"/>
          <a:cs typeface="+mn-cs"/>
        </a:defRPr>
      </a:lvl4pPr>
      <a:lvl5pPr marL="702620" indent="-78069" algn="l" defTabSz="312276" rtl="0" eaLnBrk="1" latinLnBrk="0" hangingPunct="1">
        <a:lnSpc>
          <a:spcPct val="90000"/>
        </a:lnSpc>
        <a:spcBef>
          <a:spcPts val="171"/>
        </a:spcBef>
        <a:buFont typeface="Arial" panose="020B0604020202020204" pitchFamily="34" charset="0"/>
        <a:buChar char="•"/>
        <a:defRPr sz="615" kern="1200">
          <a:solidFill>
            <a:schemeClr val="tx1"/>
          </a:solidFill>
          <a:latin typeface="+mn-lt"/>
          <a:ea typeface="+mn-ea"/>
          <a:cs typeface="+mn-cs"/>
        </a:defRPr>
      </a:lvl5pPr>
      <a:lvl6pPr marL="858758" indent="-78069" algn="l" defTabSz="312276" rtl="0" eaLnBrk="1" latinLnBrk="0" hangingPunct="1">
        <a:lnSpc>
          <a:spcPct val="90000"/>
        </a:lnSpc>
        <a:spcBef>
          <a:spcPts val="171"/>
        </a:spcBef>
        <a:buFont typeface="Arial" panose="020B0604020202020204" pitchFamily="34" charset="0"/>
        <a:buChar char="•"/>
        <a:defRPr sz="615" kern="1200">
          <a:solidFill>
            <a:schemeClr val="tx1"/>
          </a:solidFill>
          <a:latin typeface="+mn-lt"/>
          <a:ea typeface="+mn-ea"/>
          <a:cs typeface="+mn-cs"/>
        </a:defRPr>
      </a:lvl6pPr>
      <a:lvl7pPr marL="1014896" indent="-78069" algn="l" defTabSz="312276" rtl="0" eaLnBrk="1" latinLnBrk="0" hangingPunct="1">
        <a:lnSpc>
          <a:spcPct val="90000"/>
        </a:lnSpc>
        <a:spcBef>
          <a:spcPts val="171"/>
        </a:spcBef>
        <a:buFont typeface="Arial" panose="020B0604020202020204" pitchFamily="34" charset="0"/>
        <a:buChar char="•"/>
        <a:defRPr sz="615" kern="1200">
          <a:solidFill>
            <a:schemeClr val="tx1"/>
          </a:solidFill>
          <a:latin typeface="+mn-lt"/>
          <a:ea typeface="+mn-ea"/>
          <a:cs typeface="+mn-cs"/>
        </a:defRPr>
      </a:lvl7pPr>
      <a:lvl8pPr marL="1171034" indent="-78069" algn="l" defTabSz="312276" rtl="0" eaLnBrk="1" latinLnBrk="0" hangingPunct="1">
        <a:lnSpc>
          <a:spcPct val="90000"/>
        </a:lnSpc>
        <a:spcBef>
          <a:spcPts val="171"/>
        </a:spcBef>
        <a:buFont typeface="Arial" panose="020B0604020202020204" pitchFamily="34" charset="0"/>
        <a:buChar char="•"/>
        <a:defRPr sz="615" kern="1200">
          <a:solidFill>
            <a:schemeClr val="tx1"/>
          </a:solidFill>
          <a:latin typeface="+mn-lt"/>
          <a:ea typeface="+mn-ea"/>
          <a:cs typeface="+mn-cs"/>
        </a:defRPr>
      </a:lvl8pPr>
      <a:lvl9pPr marL="1327172" indent="-78069" algn="l" defTabSz="312276" rtl="0" eaLnBrk="1" latinLnBrk="0" hangingPunct="1">
        <a:lnSpc>
          <a:spcPct val="90000"/>
        </a:lnSpc>
        <a:spcBef>
          <a:spcPts val="171"/>
        </a:spcBef>
        <a:buFont typeface="Arial" panose="020B0604020202020204" pitchFamily="34" charset="0"/>
        <a:buChar char="•"/>
        <a:defRPr sz="615" kern="1200">
          <a:solidFill>
            <a:schemeClr val="tx1"/>
          </a:solidFill>
          <a:latin typeface="+mn-lt"/>
          <a:ea typeface="+mn-ea"/>
          <a:cs typeface="+mn-cs"/>
        </a:defRPr>
      </a:lvl9pPr>
    </p:bodyStyle>
    <p:otherStyle>
      <a:defPPr>
        <a:defRPr lang="en-US"/>
      </a:defPPr>
      <a:lvl1pPr marL="0" algn="l" defTabSz="312276" rtl="0" eaLnBrk="1" latinLnBrk="0" hangingPunct="1">
        <a:defRPr sz="615" kern="1200">
          <a:solidFill>
            <a:schemeClr val="tx1"/>
          </a:solidFill>
          <a:latin typeface="+mn-lt"/>
          <a:ea typeface="+mn-ea"/>
          <a:cs typeface="+mn-cs"/>
        </a:defRPr>
      </a:lvl1pPr>
      <a:lvl2pPr marL="156138" algn="l" defTabSz="312276" rtl="0" eaLnBrk="1" latinLnBrk="0" hangingPunct="1">
        <a:defRPr sz="615" kern="1200">
          <a:solidFill>
            <a:schemeClr val="tx1"/>
          </a:solidFill>
          <a:latin typeface="+mn-lt"/>
          <a:ea typeface="+mn-ea"/>
          <a:cs typeface="+mn-cs"/>
        </a:defRPr>
      </a:lvl2pPr>
      <a:lvl3pPr marL="312276" algn="l" defTabSz="312276" rtl="0" eaLnBrk="1" latinLnBrk="0" hangingPunct="1">
        <a:defRPr sz="615" kern="1200">
          <a:solidFill>
            <a:schemeClr val="tx1"/>
          </a:solidFill>
          <a:latin typeface="+mn-lt"/>
          <a:ea typeface="+mn-ea"/>
          <a:cs typeface="+mn-cs"/>
        </a:defRPr>
      </a:lvl3pPr>
      <a:lvl4pPr marL="468413" algn="l" defTabSz="312276" rtl="0" eaLnBrk="1" latinLnBrk="0" hangingPunct="1">
        <a:defRPr sz="615" kern="1200">
          <a:solidFill>
            <a:schemeClr val="tx1"/>
          </a:solidFill>
          <a:latin typeface="+mn-lt"/>
          <a:ea typeface="+mn-ea"/>
          <a:cs typeface="+mn-cs"/>
        </a:defRPr>
      </a:lvl4pPr>
      <a:lvl5pPr marL="624551" algn="l" defTabSz="312276" rtl="0" eaLnBrk="1" latinLnBrk="0" hangingPunct="1">
        <a:defRPr sz="615" kern="1200">
          <a:solidFill>
            <a:schemeClr val="tx1"/>
          </a:solidFill>
          <a:latin typeface="+mn-lt"/>
          <a:ea typeface="+mn-ea"/>
          <a:cs typeface="+mn-cs"/>
        </a:defRPr>
      </a:lvl5pPr>
      <a:lvl6pPr marL="780689" algn="l" defTabSz="312276" rtl="0" eaLnBrk="1" latinLnBrk="0" hangingPunct="1">
        <a:defRPr sz="615" kern="1200">
          <a:solidFill>
            <a:schemeClr val="tx1"/>
          </a:solidFill>
          <a:latin typeface="+mn-lt"/>
          <a:ea typeface="+mn-ea"/>
          <a:cs typeface="+mn-cs"/>
        </a:defRPr>
      </a:lvl6pPr>
      <a:lvl7pPr marL="936827" algn="l" defTabSz="312276" rtl="0" eaLnBrk="1" latinLnBrk="0" hangingPunct="1">
        <a:defRPr sz="615" kern="1200">
          <a:solidFill>
            <a:schemeClr val="tx1"/>
          </a:solidFill>
          <a:latin typeface="+mn-lt"/>
          <a:ea typeface="+mn-ea"/>
          <a:cs typeface="+mn-cs"/>
        </a:defRPr>
      </a:lvl7pPr>
      <a:lvl8pPr marL="1092965" algn="l" defTabSz="312276" rtl="0" eaLnBrk="1" latinLnBrk="0" hangingPunct="1">
        <a:defRPr sz="615" kern="1200">
          <a:solidFill>
            <a:schemeClr val="tx1"/>
          </a:solidFill>
          <a:latin typeface="+mn-lt"/>
          <a:ea typeface="+mn-ea"/>
          <a:cs typeface="+mn-cs"/>
        </a:defRPr>
      </a:lvl8pPr>
      <a:lvl9pPr marL="1249102" algn="l" defTabSz="312276" rtl="0" eaLnBrk="1" latinLnBrk="0" hangingPunct="1">
        <a:defRPr sz="6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image" Target="../media/image44.emf"/><Relationship Id="rId21" Type="http://schemas.openxmlformats.org/officeDocument/2006/relationships/image" Target="../media/image62.svg"/><Relationship Id="rId7" Type="http://schemas.openxmlformats.org/officeDocument/2006/relationships/image" Target="../media/image48.emf"/><Relationship Id="rId12" Type="http://schemas.openxmlformats.org/officeDocument/2006/relationships/image" Target="../media/image53.png"/><Relationship Id="rId17" Type="http://schemas.openxmlformats.org/officeDocument/2006/relationships/image" Target="../media/image58.emf"/><Relationship Id="rId2" Type="http://schemas.openxmlformats.org/officeDocument/2006/relationships/notesSlide" Target="../notesSlides/notesSlide3.xml"/><Relationship Id="rId16" Type="http://schemas.openxmlformats.org/officeDocument/2006/relationships/image" Target="../media/image57.emf"/><Relationship Id="rId20" Type="http://schemas.openxmlformats.org/officeDocument/2006/relationships/image" Target="../media/image61.png"/><Relationship Id="rId1" Type="http://schemas.openxmlformats.org/officeDocument/2006/relationships/slideLayout" Target="../slideLayouts/slideLayout36.xml"/><Relationship Id="rId6" Type="http://schemas.openxmlformats.org/officeDocument/2006/relationships/image" Target="../media/image47.emf"/><Relationship Id="rId11" Type="http://schemas.openxmlformats.org/officeDocument/2006/relationships/image" Target="../media/image52.emf"/><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emf"/><Relationship Id="rId19" Type="http://schemas.openxmlformats.org/officeDocument/2006/relationships/image" Target="../media/image60.svg"/><Relationship Id="rId4" Type="http://schemas.openxmlformats.org/officeDocument/2006/relationships/image" Target="../media/image45.png"/><Relationship Id="rId9" Type="http://schemas.openxmlformats.org/officeDocument/2006/relationships/image" Target="../media/image50.emf"/><Relationship Id="rId1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31.xml"/><Relationship Id="rId4" Type="http://schemas.openxmlformats.org/officeDocument/2006/relationships/image" Target="../media/image64.svg"/></Relationships>
</file>

<file path=ppt/slides/_rels/slide6.xml.rels><?xml version="1.0" encoding="UTF-8" standalone="yes"?>
<Relationships xmlns="http://schemas.openxmlformats.org/package/2006/relationships"><Relationship Id="rId3" Type="http://schemas.openxmlformats.org/officeDocument/2006/relationships/hyperlink" Target="http://aka.ms/mdatpninja" TargetMode="External"/><Relationship Id="rId2" Type="http://schemas.openxmlformats.org/officeDocument/2006/relationships/notesSlide" Target="../notesSlides/notesSlide5.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E7DDBE-CAE4-4D9F-AC8E-B49505941D5E}"/>
              </a:ext>
              <a:ext uri="{C183D7F6-B498-43B3-948B-1728B52AA6E4}">
                <adec:decorative xmlns:adec="http://schemas.microsoft.com/office/drawing/2017/decorative" val="1"/>
              </a:ext>
            </a:extLst>
          </p:cNvPr>
          <p:cNvPicPr>
            <a:picLocks noChangeAspect="1"/>
          </p:cNvPicPr>
          <p:nvPr/>
        </p:nvPicPr>
        <p:blipFill rotWithShape="1">
          <a:blip r:embed="rId3"/>
          <a:srcRect r="23850" b="1197"/>
          <a:stretch/>
        </p:blipFill>
        <p:spPr>
          <a:xfrm>
            <a:off x="6096000" y="0"/>
            <a:ext cx="6096000" cy="6858000"/>
          </a:xfrm>
          <a:prstGeom prst="rect">
            <a:avLst/>
          </a:prstGeom>
        </p:spPr>
      </p:pic>
      <p:sp>
        <p:nvSpPr>
          <p:cNvPr id="14" name="Rectangle 13">
            <a:extLst>
              <a:ext uri="{FF2B5EF4-FFF2-40B4-BE49-F238E27FC236}">
                <a16:creationId xmlns:a16="http://schemas.microsoft.com/office/drawing/2014/main" id="{CCC4490B-D7F8-4A93-84FD-AE02638C7E75}"/>
              </a:ext>
              <a:ext uri="{C183D7F6-B498-43B3-948B-1728B52AA6E4}">
                <adec:decorative xmlns:adec="http://schemas.microsoft.com/office/drawing/2017/decorative" val="1"/>
              </a:ext>
            </a:extLst>
          </p:cNvPr>
          <p:cNvSpPr/>
          <p:nvPr/>
        </p:nvSpPr>
        <p:spPr bwMode="auto">
          <a:xfrm>
            <a:off x="1" y="0"/>
            <a:ext cx="6096000" cy="6858000"/>
          </a:xfrm>
          <a:prstGeom prst="rect">
            <a:avLst/>
          </a:prstGeom>
          <a:solidFill>
            <a:schemeClr val="bg1"/>
          </a:solidFill>
          <a:ln>
            <a:noFill/>
            <a:headEnd type="none" w="med" len="med"/>
            <a:tailEnd type="none" w="med" len="med"/>
          </a:ln>
          <a:effectLst>
            <a:outerShdw blurRad="1905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EE8DF90F-57E3-CB4D-A045-A55E98AB2348}"/>
              </a:ext>
            </a:extLst>
          </p:cNvPr>
          <p:cNvSpPr>
            <a:spLocks noGrp="1"/>
          </p:cNvSpPr>
          <p:nvPr>
            <p:ph type="title"/>
          </p:nvPr>
        </p:nvSpPr>
        <p:spPr>
          <a:xfrm>
            <a:off x="522056" y="3262745"/>
            <a:ext cx="5511799" cy="886397"/>
          </a:xfrm>
        </p:spPr>
        <p:txBody>
          <a:bodyPr/>
          <a:lstStyle/>
          <a:p>
            <a:pPr>
              <a:lnSpc>
                <a:spcPct val="90000"/>
              </a:lnSpc>
            </a:pPr>
            <a:r>
              <a:rPr lang="en-US" sz="3200" dirty="0"/>
              <a:t>Investigate Security Incidents with Microsoft Defender for Endpoint</a:t>
            </a:r>
          </a:p>
        </p:txBody>
      </p:sp>
      <p:pic>
        <p:nvPicPr>
          <p:cNvPr id="16" name="MS logo gray - EMF">
            <a:extLst>
              <a:ext uri="{FF2B5EF4-FFF2-40B4-BE49-F238E27FC236}">
                <a16:creationId xmlns:a16="http://schemas.microsoft.com/office/drawing/2014/main" id="{151DA23B-2A39-44C0-8EFF-72122C17293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19" name="TextBox 18">
            <a:extLst>
              <a:ext uri="{FF2B5EF4-FFF2-40B4-BE49-F238E27FC236}">
                <a16:creationId xmlns:a16="http://schemas.microsoft.com/office/drawing/2014/main" id="{947676A2-1D8C-4DEF-AD31-9DC30BEC1D55}"/>
              </a:ext>
            </a:extLst>
          </p:cNvPr>
          <p:cNvSpPr txBox="1"/>
          <p:nvPr/>
        </p:nvSpPr>
        <p:spPr>
          <a:xfrm>
            <a:off x="522057" y="2685305"/>
            <a:ext cx="5068235" cy="3847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gradFill>
                  <a:gsLst>
                    <a:gs pos="2917">
                      <a:srgbClr val="0078D4"/>
                    </a:gs>
                    <a:gs pos="30000">
                      <a:srgbClr val="0078D4"/>
                    </a:gs>
                  </a:gsLst>
                  <a:lin ang="5400000" scaled="0"/>
                </a:gradFill>
                <a:effectLst/>
                <a:uLnTx/>
                <a:uFillTx/>
                <a:latin typeface="Segoe UI Semibold"/>
                <a:ea typeface="+mn-ea"/>
                <a:cs typeface="+mn-cs"/>
              </a:rPr>
              <a:t>Microsoft 365 Defender</a:t>
            </a:r>
          </a:p>
        </p:txBody>
      </p:sp>
      <p:sp>
        <p:nvSpPr>
          <p:cNvPr id="3" name="Text Placeholder 19">
            <a:extLst>
              <a:ext uri="{FF2B5EF4-FFF2-40B4-BE49-F238E27FC236}">
                <a16:creationId xmlns:a16="http://schemas.microsoft.com/office/drawing/2014/main" id="{756E112F-B34B-49F8-B1FF-05B8A772BED5}"/>
              </a:ext>
            </a:extLst>
          </p:cNvPr>
          <p:cNvSpPr txBox="1">
            <a:spLocks/>
          </p:cNvSpPr>
          <p:nvPr/>
        </p:nvSpPr>
        <p:spPr>
          <a:xfrm>
            <a:off x="522054" y="5591406"/>
            <a:ext cx="4725218" cy="461665"/>
          </a:xfrm>
          <a:prstGeom prst="rect">
            <a:avLst/>
          </a:prstGeom>
          <a:noFill/>
        </p:spPr>
        <p:txBody>
          <a:bodyPr vert="horz" wrap="square" lIns="0" tIns="0" rIns="0" bIns="0" rtlCol="0">
            <a:spAutoFit/>
          </a:bodyPr>
          <a:lstStyle>
            <a:lvl1pPr marR="0" indent="0" defTabSz="932742" fontAlgn="auto">
              <a:lnSpc>
                <a:spcPct val="100000"/>
              </a:lnSpc>
              <a:spcBef>
                <a:spcPts val="0"/>
              </a:spcBef>
              <a:spcAft>
                <a:spcPts val="0"/>
              </a:spcAft>
              <a:buClrTx/>
              <a:buSzPct val="90000"/>
              <a:buFont typeface="Wingdings" panose="05000000000000000000" pitchFamily="2" charset="2"/>
              <a:buNone/>
              <a:tabLst/>
              <a:defRPr sz="1600" spc="0" baseline="0">
                <a:gradFill>
                  <a:gsLst>
                    <a:gs pos="83000">
                      <a:schemeClr val="tx1"/>
                    </a:gs>
                    <a:gs pos="100000">
                      <a:schemeClr val="tx1"/>
                    </a:gs>
                  </a:gsLst>
                  <a:lin ang="5400000" scaled="1"/>
                </a:gradFill>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a:gsLst>
                    <a:gs pos="83000">
                      <a:schemeClr val="tx1"/>
                    </a:gs>
                    <a:gs pos="100000">
                      <a:schemeClr val="tx1"/>
                    </a:gs>
                  </a:gsLst>
                  <a:lin ang="5400000" scaled="1"/>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a:gsLst>
                    <a:gs pos="83000">
                      <a:schemeClr val="tx1"/>
                    </a:gs>
                    <a:gs pos="100000">
                      <a:schemeClr val="tx1"/>
                    </a:gs>
                  </a:gsLst>
                  <a:lin ang="5400000" scaled="1"/>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83000">
                      <a:schemeClr val="tx1"/>
                    </a:gs>
                    <a:gs pos="100000">
                      <a:schemeClr val="tx1"/>
                    </a:gs>
                  </a:gsLst>
                  <a:lin ang="5400000" scaled="1"/>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83000">
                      <a:schemeClr val="tx1"/>
                    </a:gs>
                    <a:gs pos="100000">
                      <a:schemeClr val="tx1"/>
                    </a:gs>
                  </a:gsLst>
                  <a:lin ang="5400000" scaled="1"/>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b="1" dirty="0">
                <a:latin typeface="+mj-lt"/>
              </a:rPr>
              <a:t>Heike Ritter (@heikeritter) </a:t>
            </a:r>
            <a:r>
              <a:rPr lang="en-US" sz="1400">
                <a:latin typeface="+mj-lt"/>
              </a:rPr>
              <a:t>Program Manager, Microsoft </a:t>
            </a:r>
            <a:r>
              <a:rPr lang="en-US" sz="1400" dirty="0">
                <a:latin typeface="+mj-lt"/>
              </a:rPr>
              <a:t>365 Defender / Microsoft Defender for Endpoint Engineering</a:t>
            </a:r>
          </a:p>
        </p:txBody>
      </p:sp>
    </p:spTree>
    <p:extLst>
      <p:ext uri="{BB962C8B-B14F-4D97-AF65-F5344CB8AC3E}">
        <p14:creationId xmlns:p14="http://schemas.microsoft.com/office/powerpoint/2010/main" val="4090336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C3DCC37-DF02-47B5-B69B-55401142B8D5}"/>
              </a:ext>
            </a:extLst>
          </p:cNvPr>
          <p:cNvSpPr/>
          <p:nvPr/>
        </p:nvSpPr>
        <p:spPr bwMode="auto">
          <a:xfrm>
            <a:off x="0" y="5615361"/>
            <a:ext cx="12192000" cy="124263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4" name="Rectangle 43">
            <a:extLst>
              <a:ext uri="{FF2B5EF4-FFF2-40B4-BE49-F238E27FC236}">
                <a16:creationId xmlns:a16="http://schemas.microsoft.com/office/drawing/2014/main" id="{B2FB084E-9EC9-42E2-B4FA-199A8232E51B}"/>
              </a:ext>
            </a:extLst>
          </p:cNvPr>
          <p:cNvSpPr/>
          <p:nvPr/>
        </p:nvSpPr>
        <p:spPr>
          <a:xfrm>
            <a:off x="460310" y="5806794"/>
            <a:ext cx="3311976" cy="800219"/>
          </a:xfrm>
          <a:prstGeom prst="rect">
            <a:avLst/>
          </a:prstGeom>
        </p:spPr>
        <p:txBody>
          <a:bodyPr wrap="square">
            <a:spAutoFit/>
          </a:bodyPr>
          <a:lstStyle/>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Embedded into the OS</a:t>
            </a:r>
          </a:p>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World class anti-tampering</a:t>
            </a:r>
          </a:p>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Deep data collection &amp; 6m storage </a:t>
            </a:r>
          </a:p>
        </p:txBody>
      </p:sp>
      <p:sp>
        <p:nvSpPr>
          <p:cNvPr id="46" name="Rectangle 45">
            <a:extLst>
              <a:ext uri="{FF2B5EF4-FFF2-40B4-BE49-F238E27FC236}">
                <a16:creationId xmlns:a16="http://schemas.microsoft.com/office/drawing/2014/main" id="{43352F91-578A-46CB-81EE-DE77815847B1}"/>
              </a:ext>
            </a:extLst>
          </p:cNvPr>
          <p:cNvSpPr/>
          <p:nvPr/>
        </p:nvSpPr>
        <p:spPr>
          <a:xfrm>
            <a:off x="3689730" y="5806794"/>
            <a:ext cx="3311976" cy="800219"/>
          </a:xfrm>
          <a:prstGeom prst="rect">
            <a:avLst/>
          </a:prstGeom>
        </p:spPr>
        <p:txBody>
          <a:bodyPr wrap="square">
            <a:spAutoFit/>
          </a:bodyPr>
          <a:lstStyle/>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Best of breed EPP , EDR</a:t>
            </a:r>
          </a:p>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Support for W7/8, non-Windows</a:t>
            </a:r>
          </a:p>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Integrated configuration management</a:t>
            </a:r>
          </a:p>
        </p:txBody>
      </p:sp>
      <p:sp>
        <p:nvSpPr>
          <p:cNvPr id="47" name="Rectangle 46">
            <a:extLst>
              <a:ext uri="{FF2B5EF4-FFF2-40B4-BE49-F238E27FC236}">
                <a16:creationId xmlns:a16="http://schemas.microsoft.com/office/drawing/2014/main" id="{22EF2598-3307-4662-958E-0571A3727B9D}"/>
              </a:ext>
            </a:extLst>
          </p:cNvPr>
          <p:cNvSpPr/>
          <p:nvPr/>
        </p:nvSpPr>
        <p:spPr>
          <a:xfrm>
            <a:off x="7072422" y="5806794"/>
            <a:ext cx="2472411" cy="981231"/>
          </a:xfrm>
          <a:prstGeom prst="rect">
            <a:avLst/>
          </a:prstGeom>
        </p:spPr>
        <p:txBody>
          <a:bodyPr wrap="square">
            <a:spAutoFit/>
          </a:bodyPr>
          <a:lstStyle/>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Vulnerability analysis  </a:t>
            </a:r>
          </a:p>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Secure score &amp; </a:t>
            </a:r>
            <a:b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b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Configuration Assessment</a:t>
            </a:r>
          </a:p>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Automation </a:t>
            </a:r>
          </a:p>
        </p:txBody>
      </p:sp>
      <p:sp>
        <p:nvSpPr>
          <p:cNvPr id="48" name="Rectangle 47">
            <a:extLst>
              <a:ext uri="{FF2B5EF4-FFF2-40B4-BE49-F238E27FC236}">
                <a16:creationId xmlns:a16="http://schemas.microsoft.com/office/drawing/2014/main" id="{F0FE4E09-97F7-409D-B769-927BD689432B}"/>
              </a:ext>
            </a:extLst>
          </p:cNvPr>
          <p:cNvSpPr/>
          <p:nvPr/>
        </p:nvSpPr>
        <p:spPr>
          <a:xfrm>
            <a:off x="9653199" y="5806794"/>
            <a:ext cx="2281097" cy="800219"/>
          </a:xfrm>
          <a:prstGeom prst="rect">
            <a:avLst/>
          </a:prstGeom>
        </p:spPr>
        <p:txBody>
          <a:bodyPr wrap="square">
            <a:spAutoFit/>
          </a:bodyPr>
          <a:lstStyle/>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Cross suite integrations </a:t>
            </a:r>
          </a:p>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Data separation, RBAC </a:t>
            </a:r>
          </a:p>
          <a:p>
            <a:pPr marL="225425" marR="0" lvl="0" indent="-225425" algn="l" defTabSz="914400" rtl="0" eaLnBrk="1" fontAlgn="auto" latinLnBrk="0" hangingPunct="1">
              <a:spcBef>
                <a:spcPts val="0"/>
              </a:spcBef>
              <a:spcAft>
                <a:spcPts val="600"/>
              </a:spcAft>
              <a:buClrTx/>
              <a:buSzTx/>
              <a:buBlip>
                <a:blip r:embed="rId3"/>
              </a:buBlip>
              <a:tabLst/>
              <a:defRPr/>
            </a:pPr>
            <a:r>
              <a:rPr kumimoji="0" lang="en-US" sz="1200" b="0" i="0" u="none" strike="noStrike" kern="1200" cap="none" spc="0" normalizeH="0" baseline="0" noProof="0">
                <a:ln>
                  <a:noFill/>
                </a:ln>
                <a:gradFill>
                  <a:gsLst>
                    <a:gs pos="100000">
                      <a:srgbClr val="000000"/>
                    </a:gs>
                    <a:gs pos="0">
                      <a:srgbClr val="000000"/>
                    </a:gs>
                  </a:gsLst>
                  <a:lin ang="5400000" scaled="1"/>
                </a:gradFill>
                <a:effectLst/>
                <a:uLnTx/>
                <a:uFillTx/>
                <a:latin typeface="+mj-lt"/>
                <a:ea typeface="+mn-ea"/>
                <a:cs typeface="+mn-cs"/>
              </a:rPr>
              <a:t>Cloud expertise</a:t>
            </a:r>
          </a:p>
        </p:txBody>
      </p:sp>
      <p:grpSp>
        <p:nvGrpSpPr>
          <p:cNvPr id="131" name="Group 130">
            <a:extLst>
              <a:ext uri="{FF2B5EF4-FFF2-40B4-BE49-F238E27FC236}">
                <a16:creationId xmlns:a16="http://schemas.microsoft.com/office/drawing/2014/main" id="{6D39DA06-5022-47ED-B725-F11F48736CDE}"/>
              </a:ext>
            </a:extLst>
          </p:cNvPr>
          <p:cNvGrpSpPr/>
          <p:nvPr/>
        </p:nvGrpSpPr>
        <p:grpSpPr>
          <a:xfrm>
            <a:off x="-73437" y="101244"/>
            <a:ext cx="12007733" cy="5436467"/>
            <a:chOff x="129204" y="710766"/>
            <a:chExt cx="12007733" cy="5436467"/>
          </a:xfrm>
        </p:grpSpPr>
        <p:grpSp>
          <p:nvGrpSpPr>
            <p:cNvPr id="132" name="Graphic 60">
              <a:extLst>
                <a:ext uri="{FF2B5EF4-FFF2-40B4-BE49-F238E27FC236}">
                  <a16:creationId xmlns:a16="http://schemas.microsoft.com/office/drawing/2014/main" id="{34AA180D-87E9-4436-9CB2-36B7284E4CA3}"/>
                </a:ext>
              </a:extLst>
            </p:cNvPr>
            <p:cNvGrpSpPr/>
            <p:nvPr/>
          </p:nvGrpSpPr>
          <p:grpSpPr>
            <a:xfrm>
              <a:off x="6677660" y="3601234"/>
              <a:ext cx="854248" cy="595986"/>
              <a:chOff x="6553719" y="4571930"/>
              <a:chExt cx="981653" cy="684874"/>
            </a:xfrm>
          </p:grpSpPr>
          <p:sp>
            <p:nvSpPr>
              <p:cNvPr id="186" name="Freeform: Shape 185">
                <a:extLst>
                  <a:ext uri="{FF2B5EF4-FFF2-40B4-BE49-F238E27FC236}">
                    <a16:creationId xmlns:a16="http://schemas.microsoft.com/office/drawing/2014/main" id="{DCE0C8FF-D540-4647-98B3-692A32139C5F}"/>
                  </a:ext>
                </a:extLst>
              </p:cNvPr>
              <p:cNvSpPr/>
              <p:nvPr/>
            </p:nvSpPr>
            <p:spPr>
              <a:xfrm>
                <a:off x="6946980" y="4692924"/>
                <a:ext cx="251121" cy="319608"/>
              </a:xfrm>
              <a:custGeom>
                <a:avLst/>
                <a:gdLst>
                  <a:gd name="connsiteX0" fmla="*/ 41092 w 251120"/>
                  <a:gd name="connsiteY0" fmla="*/ 326457 h 319607"/>
                  <a:gd name="connsiteX1" fmla="*/ 251121 w 251120"/>
                  <a:gd name="connsiteY1" fmla="*/ 130126 h 319607"/>
                  <a:gd name="connsiteX2" fmla="*/ 139258 w 251120"/>
                  <a:gd name="connsiteY2" fmla="*/ 130126 h 319607"/>
                  <a:gd name="connsiteX3" fmla="*/ 210028 w 251120"/>
                  <a:gd name="connsiteY3" fmla="*/ 0 h 319607"/>
                  <a:gd name="connsiteX4" fmla="*/ 105014 w 251120"/>
                  <a:gd name="connsiteY4" fmla="*/ 0 h 319607"/>
                  <a:gd name="connsiteX5" fmla="*/ 0 w 251120"/>
                  <a:gd name="connsiteY5" fmla="*/ 196331 h 319607"/>
                  <a:gd name="connsiteX6" fmla="*/ 82185 w 251120"/>
                  <a:gd name="connsiteY6" fmla="*/ 196331 h 319607"/>
                  <a:gd name="connsiteX7" fmla="*/ 11415 w 251120"/>
                  <a:gd name="connsiteY7" fmla="*/ 326457 h 319607"/>
                  <a:gd name="connsiteX8" fmla="*/ 41092 w 251120"/>
                  <a:gd name="connsiteY8" fmla="*/ 326457 h 319607"/>
                  <a:gd name="connsiteX9" fmla="*/ 41092 w 251120"/>
                  <a:gd name="connsiteY9" fmla="*/ 326457 h 31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120" h="319607">
                    <a:moveTo>
                      <a:pt x="41092" y="326457"/>
                    </a:moveTo>
                    <a:lnTo>
                      <a:pt x="251121" y="130126"/>
                    </a:lnTo>
                    <a:lnTo>
                      <a:pt x="139258" y="130126"/>
                    </a:lnTo>
                    <a:lnTo>
                      <a:pt x="210028" y="0"/>
                    </a:lnTo>
                    <a:lnTo>
                      <a:pt x="105014" y="0"/>
                    </a:lnTo>
                    <a:lnTo>
                      <a:pt x="0" y="196331"/>
                    </a:lnTo>
                    <a:lnTo>
                      <a:pt x="82185" y="196331"/>
                    </a:lnTo>
                    <a:lnTo>
                      <a:pt x="11415" y="326457"/>
                    </a:lnTo>
                    <a:lnTo>
                      <a:pt x="41092" y="326457"/>
                    </a:lnTo>
                    <a:lnTo>
                      <a:pt x="41092" y="326457"/>
                    </a:lnTo>
                    <a:close/>
                  </a:path>
                </a:pathLst>
              </a:custGeom>
              <a:solidFill>
                <a:srgbClr val="0078D4"/>
              </a:solidFill>
              <a:ln w="2273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87" name="Freeform: Shape 186">
                <a:extLst>
                  <a:ext uri="{FF2B5EF4-FFF2-40B4-BE49-F238E27FC236}">
                    <a16:creationId xmlns:a16="http://schemas.microsoft.com/office/drawing/2014/main" id="{93EA48EC-8236-4BB7-836B-0BF2AE9E41A8}"/>
                  </a:ext>
                </a:extLst>
              </p:cNvPr>
              <p:cNvSpPr/>
              <p:nvPr/>
            </p:nvSpPr>
            <p:spPr>
              <a:xfrm>
                <a:off x="6553719" y="4571930"/>
                <a:ext cx="981653" cy="684874"/>
              </a:xfrm>
              <a:custGeom>
                <a:avLst/>
                <a:gdLst>
                  <a:gd name="connsiteX0" fmla="*/ 989102 w 981652"/>
                  <a:gd name="connsiteY0" fmla="*/ 662045 h 684873"/>
                  <a:gd name="connsiteX1" fmla="*/ 913766 w 981652"/>
                  <a:gd name="connsiteY1" fmla="*/ 577577 h 684873"/>
                  <a:gd name="connsiteX2" fmla="*/ 904634 w 981652"/>
                  <a:gd name="connsiteY2" fmla="*/ 568445 h 684873"/>
                  <a:gd name="connsiteX3" fmla="*/ 909200 w 981652"/>
                  <a:gd name="connsiteY3" fmla="*/ 545616 h 684873"/>
                  <a:gd name="connsiteX4" fmla="*/ 909200 w 981652"/>
                  <a:gd name="connsiteY4" fmla="*/ 50224 h 684873"/>
                  <a:gd name="connsiteX5" fmla="*/ 858976 w 981652"/>
                  <a:gd name="connsiteY5" fmla="*/ 0 h 684873"/>
                  <a:gd name="connsiteX6" fmla="*/ 160404 w 981652"/>
                  <a:gd name="connsiteY6" fmla="*/ 0 h 684873"/>
                  <a:gd name="connsiteX7" fmla="*/ 112463 w 981652"/>
                  <a:gd name="connsiteY7" fmla="*/ 50224 h 684873"/>
                  <a:gd name="connsiteX8" fmla="*/ 112463 w 981652"/>
                  <a:gd name="connsiteY8" fmla="*/ 545616 h 684873"/>
                  <a:gd name="connsiteX9" fmla="*/ 117029 w 981652"/>
                  <a:gd name="connsiteY9" fmla="*/ 563880 h 684873"/>
                  <a:gd name="connsiteX10" fmla="*/ 96482 w 981652"/>
                  <a:gd name="connsiteY10" fmla="*/ 579860 h 684873"/>
                  <a:gd name="connsiteX11" fmla="*/ 2883 w 981652"/>
                  <a:gd name="connsiteY11" fmla="*/ 664328 h 684873"/>
                  <a:gd name="connsiteX12" fmla="*/ 27995 w 981652"/>
                  <a:gd name="connsiteY12" fmla="*/ 705420 h 684873"/>
                  <a:gd name="connsiteX13" fmla="*/ 968556 w 981652"/>
                  <a:gd name="connsiteY13" fmla="*/ 705420 h 684873"/>
                  <a:gd name="connsiteX14" fmla="*/ 989102 w 981652"/>
                  <a:gd name="connsiteY14" fmla="*/ 662045 h 684873"/>
                  <a:gd name="connsiteX15" fmla="*/ 470880 w 981652"/>
                  <a:gd name="connsiteY15" fmla="*/ 18263 h 684873"/>
                  <a:gd name="connsiteX16" fmla="*/ 548499 w 981652"/>
                  <a:gd name="connsiteY16" fmla="*/ 18263 h 684873"/>
                  <a:gd name="connsiteX17" fmla="*/ 553065 w 981652"/>
                  <a:gd name="connsiteY17" fmla="*/ 27395 h 684873"/>
                  <a:gd name="connsiteX18" fmla="*/ 548499 w 981652"/>
                  <a:gd name="connsiteY18" fmla="*/ 36527 h 684873"/>
                  <a:gd name="connsiteX19" fmla="*/ 470880 w 981652"/>
                  <a:gd name="connsiteY19" fmla="*/ 36527 h 684873"/>
                  <a:gd name="connsiteX20" fmla="*/ 466315 w 981652"/>
                  <a:gd name="connsiteY20" fmla="*/ 27395 h 684873"/>
                  <a:gd name="connsiteX21" fmla="*/ 470880 w 981652"/>
                  <a:gd name="connsiteY21" fmla="*/ 18263 h 684873"/>
                  <a:gd name="connsiteX22" fmla="*/ 167253 w 981652"/>
                  <a:gd name="connsiteY22" fmla="*/ 57073 h 684873"/>
                  <a:gd name="connsiteX23" fmla="*/ 861259 w 981652"/>
                  <a:gd name="connsiteY23" fmla="*/ 57073 h 684873"/>
                  <a:gd name="connsiteX24" fmla="*/ 861259 w 981652"/>
                  <a:gd name="connsiteY24" fmla="*/ 497675 h 684873"/>
                  <a:gd name="connsiteX25" fmla="*/ 167253 w 981652"/>
                  <a:gd name="connsiteY25" fmla="*/ 497675 h 684873"/>
                  <a:gd name="connsiteX26" fmla="*/ 167253 w 981652"/>
                  <a:gd name="connsiteY26" fmla="*/ 57073 h 68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1652" h="684873">
                    <a:moveTo>
                      <a:pt x="989102" y="662045"/>
                    </a:moveTo>
                    <a:lnTo>
                      <a:pt x="913766" y="577577"/>
                    </a:lnTo>
                    <a:cubicBezTo>
                      <a:pt x="909200" y="573011"/>
                      <a:pt x="906917" y="570728"/>
                      <a:pt x="904634" y="568445"/>
                    </a:cubicBezTo>
                    <a:cubicBezTo>
                      <a:pt x="909200" y="561597"/>
                      <a:pt x="909200" y="554748"/>
                      <a:pt x="909200" y="545616"/>
                    </a:cubicBezTo>
                    <a:cubicBezTo>
                      <a:pt x="909200" y="545616"/>
                      <a:pt x="909200" y="545616"/>
                      <a:pt x="909200" y="50224"/>
                    </a:cubicBezTo>
                    <a:cubicBezTo>
                      <a:pt x="909200" y="22829"/>
                      <a:pt x="886371" y="0"/>
                      <a:pt x="858976" y="0"/>
                    </a:cubicBezTo>
                    <a:cubicBezTo>
                      <a:pt x="858976" y="0"/>
                      <a:pt x="858976" y="0"/>
                      <a:pt x="160404" y="0"/>
                    </a:cubicBezTo>
                    <a:cubicBezTo>
                      <a:pt x="133009" y="0"/>
                      <a:pt x="112463" y="22829"/>
                      <a:pt x="112463" y="50224"/>
                    </a:cubicBezTo>
                    <a:cubicBezTo>
                      <a:pt x="112463" y="50224"/>
                      <a:pt x="112463" y="50224"/>
                      <a:pt x="112463" y="545616"/>
                    </a:cubicBezTo>
                    <a:cubicBezTo>
                      <a:pt x="112463" y="552465"/>
                      <a:pt x="114746" y="559314"/>
                      <a:pt x="117029" y="563880"/>
                    </a:cubicBezTo>
                    <a:cubicBezTo>
                      <a:pt x="110180" y="566162"/>
                      <a:pt x="105614" y="570728"/>
                      <a:pt x="96482" y="579860"/>
                    </a:cubicBezTo>
                    <a:lnTo>
                      <a:pt x="2883" y="664328"/>
                    </a:lnTo>
                    <a:cubicBezTo>
                      <a:pt x="-6249" y="682591"/>
                      <a:pt x="7449" y="705420"/>
                      <a:pt x="27995" y="705420"/>
                    </a:cubicBezTo>
                    <a:lnTo>
                      <a:pt x="968556" y="705420"/>
                    </a:lnTo>
                    <a:cubicBezTo>
                      <a:pt x="989102" y="705420"/>
                      <a:pt x="1000516" y="682591"/>
                      <a:pt x="989102" y="662045"/>
                    </a:cubicBezTo>
                    <a:close/>
                    <a:moveTo>
                      <a:pt x="470880" y="18263"/>
                    </a:moveTo>
                    <a:cubicBezTo>
                      <a:pt x="548499" y="18263"/>
                      <a:pt x="548499" y="18263"/>
                      <a:pt x="548499" y="18263"/>
                    </a:cubicBezTo>
                    <a:cubicBezTo>
                      <a:pt x="550782" y="18263"/>
                      <a:pt x="553065" y="22829"/>
                      <a:pt x="553065" y="27395"/>
                    </a:cubicBezTo>
                    <a:cubicBezTo>
                      <a:pt x="553065" y="31961"/>
                      <a:pt x="550782" y="36527"/>
                      <a:pt x="548499" y="36527"/>
                    </a:cubicBezTo>
                    <a:cubicBezTo>
                      <a:pt x="470880" y="36527"/>
                      <a:pt x="470880" y="36527"/>
                      <a:pt x="470880" y="36527"/>
                    </a:cubicBezTo>
                    <a:cubicBezTo>
                      <a:pt x="468597" y="36527"/>
                      <a:pt x="466315" y="31961"/>
                      <a:pt x="466315" y="27395"/>
                    </a:cubicBezTo>
                    <a:cubicBezTo>
                      <a:pt x="466315" y="22829"/>
                      <a:pt x="466315" y="18263"/>
                      <a:pt x="470880" y="18263"/>
                    </a:cubicBezTo>
                    <a:close/>
                    <a:moveTo>
                      <a:pt x="167253" y="57073"/>
                    </a:moveTo>
                    <a:lnTo>
                      <a:pt x="861259" y="57073"/>
                    </a:lnTo>
                    <a:lnTo>
                      <a:pt x="861259" y="497675"/>
                    </a:lnTo>
                    <a:lnTo>
                      <a:pt x="167253" y="497675"/>
                    </a:lnTo>
                    <a:lnTo>
                      <a:pt x="167253" y="57073"/>
                    </a:lnTo>
                    <a:close/>
                  </a:path>
                </a:pathLst>
              </a:custGeom>
              <a:solidFill>
                <a:srgbClr val="737373"/>
              </a:solidFill>
              <a:ln w="9525" cap="flat" cmpd="sng" algn="ctr">
                <a:noFill/>
                <a:prstDash val="solid"/>
                <a:headEnd type="none" w="med" len="med"/>
                <a:tailEnd type="none" w="med" len="med"/>
              </a:ln>
              <a:effectLst/>
            </p:spPr>
            <p:txBody>
              <a:bodyPr rot="0" spcFirstLastPara="0" vertOverflow="overflow" horzOverflow="overflow" vert="horz" wrap="square" lIns="97971" tIns="78377" rIns="97971" bIns="78377" numCol="1" spcCol="0" rtlCol="0" fromWordArt="0" anchor="t" anchorCtr="0" forceAA="0" compatLnSpc="1">
                <a:prstTxWarp prst="textNoShape">
                  <a:avLst/>
                </a:prstTxWarp>
                <a:noAutofit/>
              </a:bodyPr>
              <a:lstStyle/>
              <a:p>
                <a:pPr marL="0" marR="0" lvl="0" indent="0" algn="ctr" defTabSz="499525" eaLnBrk="1" fontAlgn="base" latinLnBrk="0" hangingPunct="1">
                  <a:lnSpc>
                    <a:spcPct val="90000"/>
                  </a:lnSpc>
                  <a:spcBef>
                    <a:spcPct val="0"/>
                  </a:spcBef>
                  <a:spcAft>
                    <a:spcPct val="0"/>
                  </a:spcAft>
                  <a:buClrTx/>
                  <a:buSzTx/>
                  <a:buFontTx/>
                  <a:buNone/>
                  <a:tabLst/>
                  <a:defRPr/>
                </a:pPr>
                <a:endParaRPr kumimoji="0" lang="en-US" sz="2357" b="0" i="0" u="none" strike="noStrike" kern="0" cap="none" spc="0" normalizeH="0" baseline="0" noProof="0">
                  <a:ln>
                    <a:noFill/>
                  </a:ln>
                  <a:gradFill>
                    <a:gsLst>
                      <a:gs pos="83000">
                        <a:srgbClr val="2F2F2F"/>
                      </a:gs>
                      <a:gs pos="100000">
                        <a:srgbClr val="2F2F2F"/>
                      </a:gs>
                    </a:gsLst>
                    <a:lin ang="5400000" scaled="1"/>
                  </a:gradFill>
                  <a:effectLst/>
                  <a:uLnTx/>
                  <a:uFillTx/>
                </a:endParaRPr>
              </a:p>
            </p:txBody>
          </p:sp>
        </p:grpSp>
        <p:sp>
          <p:nvSpPr>
            <p:cNvPr id="133" name="Right Bracket 132">
              <a:extLst>
                <a:ext uri="{FF2B5EF4-FFF2-40B4-BE49-F238E27FC236}">
                  <a16:creationId xmlns:a16="http://schemas.microsoft.com/office/drawing/2014/main" id="{83FA7581-1CDF-493B-B23A-68E28A8C68E7}"/>
                </a:ext>
              </a:extLst>
            </p:cNvPr>
            <p:cNvSpPr/>
            <p:nvPr/>
          </p:nvSpPr>
          <p:spPr>
            <a:xfrm rot="5400000">
              <a:off x="6044810" y="-6677"/>
              <a:ext cx="161706" cy="9670441"/>
            </a:xfrm>
            <a:prstGeom prst="rightBracket">
              <a:avLst>
                <a:gd name="adj" fmla="val 0"/>
              </a:avLst>
            </a:prstGeom>
            <a:noFill/>
            <a:ln w="19050" cap="flat" cmpd="sng" algn="ctr">
              <a:solidFill>
                <a:srgbClr val="737373"/>
              </a:solidFill>
              <a:prstDash val="sysDot"/>
            </a:ln>
            <a:effectLst/>
          </p:spPr>
          <p:txBody>
            <a:bodyPr rtlCol="0" anchor="ctr"/>
            <a:lstStyle/>
            <a:p>
              <a:pPr marL="0" marR="0" lvl="0" indent="0" algn="ctr" defTabSz="489844" eaLnBrk="1" fontAlgn="auto" latinLnBrk="0" hangingPunct="1">
                <a:lnSpc>
                  <a:spcPct val="100000"/>
                </a:lnSpc>
                <a:spcBef>
                  <a:spcPts val="0"/>
                </a:spcBef>
                <a:spcAft>
                  <a:spcPts val="0"/>
                </a:spcAft>
                <a:buClrTx/>
                <a:buSzTx/>
                <a:buFontTx/>
                <a:buNone/>
                <a:tabLst/>
                <a:defRPr/>
              </a:pPr>
              <a:endParaRPr kumimoji="0" lang="en-US" sz="1071" b="0" i="0" u="none" strike="noStrike" kern="0" cap="none" spc="0" normalizeH="0" baseline="0" noProof="0">
                <a:ln>
                  <a:noFill/>
                </a:ln>
                <a:gradFill>
                  <a:gsLst>
                    <a:gs pos="83000">
                      <a:srgbClr val="2F2F2F"/>
                    </a:gs>
                    <a:gs pos="100000">
                      <a:srgbClr val="2F2F2F"/>
                    </a:gs>
                  </a:gsLst>
                  <a:lin ang="5400000" scaled="1"/>
                </a:gradFill>
                <a:effectLst/>
                <a:uLnTx/>
                <a:uFillTx/>
              </a:endParaRPr>
            </a:p>
          </p:txBody>
        </p:sp>
        <p:sp>
          <p:nvSpPr>
            <p:cNvPr id="134" name="TextBox 133">
              <a:extLst>
                <a:ext uri="{FF2B5EF4-FFF2-40B4-BE49-F238E27FC236}">
                  <a16:creationId xmlns:a16="http://schemas.microsoft.com/office/drawing/2014/main" id="{D7F4BA88-731C-46F3-9D79-973D4D444FCD}"/>
                </a:ext>
              </a:extLst>
            </p:cNvPr>
            <p:cNvSpPr txBox="1"/>
            <p:nvPr/>
          </p:nvSpPr>
          <p:spPr>
            <a:xfrm>
              <a:off x="3802482" y="5340858"/>
              <a:ext cx="4691746" cy="806375"/>
            </a:xfrm>
            <a:prstGeom prst="rect">
              <a:avLst/>
            </a:prstGeom>
            <a:ln>
              <a:noFill/>
            </a:ln>
          </p:spPr>
          <p:txBody>
            <a:bodyPr wrap="square" rtlCol="0">
              <a:spAutoFit/>
            </a:bodyPr>
            <a:lstStyle>
              <a:defPPr>
                <a:defRPr lang="en-US"/>
              </a:defPPr>
              <a:lvl1pPr algn="ctr">
                <a:defRPr sz="1200" b="1">
                  <a:gradFill>
                    <a:gsLst>
                      <a:gs pos="0">
                        <a:schemeClr val="tx1"/>
                      </a:gs>
                      <a:gs pos="100000">
                        <a:schemeClr val="tx1"/>
                      </a:gs>
                    </a:gsLst>
                    <a:lin ang="5400000" scaled="1"/>
                  </a:gradFill>
                  <a:latin typeface="Segoe UI" panose="020B0502040204020203" pitchFamily="34" charset="0"/>
                  <a:cs typeface="Segoe UI" panose="020B0502040204020203" pitchFamily="34" charset="0"/>
                </a:defRPr>
              </a:lvl1pPr>
            </a:lstStyle>
            <a:p>
              <a:pPr marL="0" marR="0" lvl="0" indent="0" algn="ctr" defTabSz="489844" eaLnBrk="1" fontAlgn="auto" latinLnBrk="0" hangingPunct="1">
                <a:lnSpc>
                  <a:spcPct val="90000"/>
                </a:lnSpc>
                <a:spcBef>
                  <a:spcPts val="321"/>
                </a:spcBef>
                <a:spcAft>
                  <a:spcPts val="3000"/>
                </a:spcAft>
                <a:buClrTx/>
                <a:buSzTx/>
                <a:buFontTx/>
                <a:buNone/>
                <a:tabLst/>
                <a:defRPr/>
              </a:pPr>
              <a:r>
                <a:rPr kumimoji="0" lang="en-US" sz="1050" b="1" i="0" u="none" strike="noStrike" kern="0" cap="none" spc="0" normalizeH="0" baseline="0" noProof="0">
                  <a:ln>
                    <a:noFill/>
                  </a:ln>
                  <a:gradFill>
                    <a:gsLst>
                      <a:gs pos="2917">
                        <a:srgbClr val="282828"/>
                      </a:gs>
                      <a:gs pos="100000">
                        <a:srgbClr val="282828"/>
                      </a:gs>
                    </a:gsLst>
                    <a:lin ang="5400000" scaled="0"/>
                  </a:gradFill>
                  <a:effectLst/>
                  <a:uLnTx/>
                  <a:uFillTx/>
                  <a:latin typeface="Segoe UI" panose="020B0502040204020203" pitchFamily="34" charset="0"/>
                  <a:cs typeface="Segoe UI" panose="020B0502040204020203" pitchFamily="34" charset="0"/>
                </a:rPr>
                <a:t>CENTRALIZED CONFIGURATION AND ADMINISTRATION</a:t>
              </a:r>
            </a:p>
            <a:p>
              <a:pPr marL="0" marR="0" lvl="0" indent="0" algn="ctr" defTabSz="489844" eaLnBrk="1" fontAlgn="auto" latinLnBrk="0" hangingPunct="1">
                <a:lnSpc>
                  <a:spcPct val="90000"/>
                </a:lnSpc>
                <a:spcBef>
                  <a:spcPts val="321"/>
                </a:spcBef>
                <a:spcAft>
                  <a:spcPts val="3000"/>
                </a:spcAft>
                <a:buClrTx/>
                <a:buSzTx/>
                <a:buFontTx/>
                <a:buNone/>
                <a:tabLst/>
                <a:defRPr/>
              </a:pPr>
              <a:r>
                <a:rPr kumimoji="0" lang="en-US" sz="1050" b="1" i="0" u="none" strike="noStrike" kern="0" cap="none" spc="0" normalizeH="0" baseline="0" noProof="0">
                  <a:ln>
                    <a:noFill/>
                  </a:ln>
                  <a:gradFill>
                    <a:gsLst>
                      <a:gs pos="2917">
                        <a:srgbClr val="282828"/>
                      </a:gs>
                      <a:gs pos="100000">
                        <a:srgbClr val="282828"/>
                      </a:gs>
                    </a:gsLst>
                    <a:lin ang="5400000" scaled="0"/>
                  </a:gradFill>
                  <a:effectLst/>
                  <a:uLnTx/>
                  <a:uFillTx/>
                  <a:latin typeface="Segoe UI" panose="020B0502040204020203" pitchFamily="34" charset="0"/>
                  <a:cs typeface="Segoe UI" panose="020B0502040204020203" pitchFamily="34" charset="0"/>
                </a:rPr>
                <a:t>APIS AND INTEGRATION</a:t>
              </a:r>
            </a:p>
          </p:txBody>
        </p:sp>
        <p:sp>
          <p:nvSpPr>
            <p:cNvPr id="135" name="TextBox 134">
              <a:extLst>
                <a:ext uri="{FF2B5EF4-FFF2-40B4-BE49-F238E27FC236}">
                  <a16:creationId xmlns:a16="http://schemas.microsoft.com/office/drawing/2014/main" id="{75266211-5615-406E-A865-7D77E8140C4B}"/>
                </a:ext>
              </a:extLst>
            </p:cNvPr>
            <p:cNvSpPr txBox="1"/>
            <p:nvPr/>
          </p:nvSpPr>
          <p:spPr>
            <a:xfrm>
              <a:off x="5932913" y="4301562"/>
              <a:ext cx="2360679" cy="544984"/>
            </a:xfrm>
            <a:prstGeom prst="rect">
              <a:avLst/>
            </a:prstGeom>
            <a:noFill/>
          </p:spPr>
          <p:txBody>
            <a:bodyPr wrap="square" lIns="48986" tIns="58783" rIns="48986" bIns="58783" rtlCol="0" anchor="t" anchorCtr="0">
              <a:spAutoFit/>
            </a:bodyPr>
            <a:lstStyle/>
            <a:p>
              <a:pPr marL="0" marR="0" lvl="0" indent="0" algn="ctr" defTabSz="489844" eaLnBrk="1" fontAlgn="auto" latinLnBrk="0" hangingPunct="1">
                <a:lnSpc>
                  <a:spcPct val="90000"/>
                </a:lnSpc>
                <a:spcBef>
                  <a:spcPts val="321"/>
                </a:spcBef>
                <a:spcAft>
                  <a:spcPts val="0"/>
                </a:spcAft>
                <a:buClrTx/>
                <a:buSzTx/>
                <a:buFontTx/>
                <a:buNone/>
                <a:tabLst/>
                <a:defRPr/>
              </a:pPr>
              <a: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t>ENDPOINT DETECTION </a:t>
              </a:r>
              <a:b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br>
              <a: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t>&amp; RESPONSE</a:t>
              </a:r>
            </a:p>
            <a:p>
              <a:pPr marL="0" marR="0" lvl="0" indent="0" algn="ctr" defTabSz="489844" eaLnBrk="1" fontAlgn="auto" latinLnBrk="0" hangingPunct="1">
                <a:lnSpc>
                  <a:spcPct val="90000"/>
                </a:lnSpc>
                <a:spcBef>
                  <a:spcPts val="321"/>
                </a:spcBef>
                <a:spcAft>
                  <a:spcPts val="0"/>
                </a:spcAft>
                <a:buClrTx/>
                <a:buSzTx/>
                <a:buFontTx/>
                <a:buNone/>
                <a:tabLst/>
                <a:defRPr/>
              </a:pPr>
              <a:endParaRPr kumimoji="0" lang="en-US" sz="800" b="1" i="0" u="none" strike="noStrike" kern="0" cap="all" spc="0" normalizeH="0" baseline="0" noProof="0">
                <a:ln>
                  <a:noFill/>
                </a:ln>
                <a:gradFill>
                  <a:gsLst>
                    <a:gs pos="2917">
                      <a:srgbClr val="282828"/>
                    </a:gs>
                    <a:gs pos="100000">
                      <a:srgbClr val="282828"/>
                    </a:gs>
                  </a:gsLst>
                  <a:lin ang="5400000" scaled="0"/>
                </a:gradFill>
                <a:effectLst/>
                <a:uLnTx/>
                <a:uFillTx/>
                <a:ea typeface="Segoe UI" charset="0"/>
                <a:cs typeface="Segoe UI" panose="020B0502040204020203" pitchFamily="34" charset="0"/>
              </a:endParaRPr>
            </a:p>
          </p:txBody>
        </p:sp>
        <p:sp>
          <p:nvSpPr>
            <p:cNvPr id="136" name="TextBox 135">
              <a:extLst>
                <a:ext uri="{FF2B5EF4-FFF2-40B4-BE49-F238E27FC236}">
                  <a16:creationId xmlns:a16="http://schemas.microsoft.com/office/drawing/2014/main" id="{1934E006-B3CB-49EC-A427-EB19E4CC3398}"/>
                </a:ext>
              </a:extLst>
            </p:cNvPr>
            <p:cNvSpPr txBox="1"/>
            <p:nvPr/>
          </p:nvSpPr>
          <p:spPr>
            <a:xfrm>
              <a:off x="129204" y="4301562"/>
              <a:ext cx="2360679" cy="395713"/>
            </a:xfrm>
            <a:prstGeom prst="rect">
              <a:avLst/>
            </a:prstGeom>
            <a:noFill/>
          </p:spPr>
          <p:txBody>
            <a:bodyPr wrap="square" lIns="48986" tIns="58783" rIns="48986" bIns="58783" rtlCol="0" anchor="t" anchorCtr="0">
              <a:spAutoFit/>
            </a:bodyPr>
            <a:lstStyle/>
            <a:p>
              <a:pPr marL="0" marR="0" lvl="0" indent="0" algn="ctr" defTabSz="489844" eaLnBrk="1" fontAlgn="auto" latinLnBrk="0" hangingPunct="1">
                <a:lnSpc>
                  <a:spcPct val="90000"/>
                </a:lnSpc>
                <a:spcBef>
                  <a:spcPts val="321"/>
                </a:spcBef>
                <a:spcAft>
                  <a:spcPts val="0"/>
                </a:spcAft>
                <a:buClrTx/>
                <a:buSzTx/>
                <a:buFontTx/>
                <a:buNone/>
                <a:tabLst/>
                <a:defRPr/>
              </a:pPr>
              <a: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t>THREAT &amp; VULNERABILITY MANAGEMENT</a:t>
              </a:r>
              <a:endParaRPr kumimoji="0" lang="en-US" sz="800" b="1" i="0" u="none" strike="noStrike" kern="0" cap="none" spc="0" normalizeH="0" baseline="0" noProof="0">
                <a:ln>
                  <a:noFill/>
                </a:ln>
                <a:gradFill>
                  <a:gsLst>
                    <a:gs pos="2917">
                      <a:srgbClr val="282828"/>
                    </a:gs>
                    <a:gs pos="100000">
                      <a:srgbClr val="282828"/>
                    </a:gs>
                  </a:gsLst>
                  <a:lin ang="5400000" scaled="0"/>
                </a:gradFill>
                <a:effectLst/>
                <a:uLnTx/>
                <a:uFillTx/>
                <a:cs typeface="Segoe UI" panose="020B0502040204020203" pitchFamily="34" charset="0"/>
              </a:endParaRPr>
            </a:p>
          </p:txBody>
        </p:sp>
        <p:sp>
          <p:nvSpPr>
            <p:cNvPr id="137" name="TextBox 136">
              <a:extLst>
                <a:ext uri="{FF2B5EF4-FFF2-40B4-BE49-F238E27FC236}">
                  <a16:creationId xmlns:a16="http://schemas.microsoft.com/office/drawing/2014/main" id="{836FB928-6B8A-4DB1-A6EC-A763F2048BD8}"/>
                </a:ext>
              </a:extLst>
            </p:cNvPr>
            <p:cNvSpPr txBox="1"/>
            <p:nvPr/>
          </p:nvSpPr>
          <p:spPr>
            <a:xfrm>
              <a:off x="7798126" y="4301562"/>
              <a:ext cx="2360679" cy="395713"/>
            </a:xfrm>
            <a:prstGeom prst="rect">
              <a:avLst/>
            </a:prstGeom>
            <a:noFill/>
          </p:spPr>
          <p:txBody>
            <a:bodyPr wrap="square" lIns="48986" tIns="58783" rIns="48986" bIns="58783" rtlCol="0" anchor="t" anchorCtr="0">
              <a:spAutoFit/>
            </a:bodyPr>
            <a:lstStyle/>
            <a:p>
              <a:pPr marL="0" marR="0" lvl="0" indent="0" algn="ctr" defTabSz="489844" eaLnBrk="1" fontAlgn="auto" latinLnBrk="0" hangingPunct="1">
                <a:lnSpc>
                  <a:spcPct val="90000"/>
                </a:lnSpc>
                <a:spcBef>
                  <a:spcPts val="321"/>
                </a:spcBef>
                <a:spcAft>
                  <a:spcPts val="0"/>
                </a:spcAft>
                <a:buClrTx/>
                <a:buSzTx/>
                <a:buFontTx/>
                <a:buNone/>
                <a:tabLst/>
                <a:defRPr/>
              </a:pPr>
              <a: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t>AUTO INVESTIGATION</a:t>
              </a:r>
              <a:b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br>
              <a: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t> &amp; REMEDIATION</a:t>
              </a:r>
            </a:p>
          </p:txBody>
        </p:sp>
        <p:grpSp>
          <p:nvGrpSpPr>
            <p:cNvPr id="138" name="Group 137">
              <a:extLst>
                <a:ext uri="{FF2B5EF4-FFF2-40B4-BE49-F238E27FC236}">
                  <a16:creationId xmlns:a16="http://schemas.microsoft.com/office/drawing/2014/main" id="{334F19FF-89A0-443B-B84E-18631D176F97}"/>
                </a:ext>
              </a:extLst>
            </p:cNvPr>
            <p:cNvGrpSpPr/>
            <p:nvPr/>
          </p:nvGrpSpPr>
          <p:grpSpPr>
            <a:xfrm>
              <a:off x="1352025" y="2189788"/>
              <a:ext cx="9611519" cy="1241762"/>
              <a:chOff x="1273240" y="2625591"/>
              <a:chExt cx="9611519" cy="1241762"/>
            </a:xfrm>
          </p:grpSpPr>
          <p:sp>
            <p:nvSpPr>
              <p:cNvPr id="180" name="Freeform: Shape 179">
                <a:extLst>
                  <a:ext uri="{FF2B5EF4-FFF2-40B4-BE49-F238E27FC236}">
                    <a16:creationId xmlns:a16="http://schemas.microsoft.com/office/drawing/2014/main" id="{6E357763-71B4-4257-A224-C420DAE2D68F}"/>
                  </a:ext>
                </a:extLst>
              </p:cNvPr>
              <p:cNvSpPr/>
              <p:nvPr/>
            </p:nvSpPr>
            <p:spPr bwMode="auto">
              <a:xfrm>
                <a:off x="1273240" y="2626527"/>
                <a:ext cx="4731189" cy="1240826"/>
              </a:xfrm>
              <a:custGeom>
                <a:avLst/>
                <a:gdLst>
                  <a:gd name="connsiteX0" fmla="*/ 5635113 w 5635113"/>
                  <a:gd name="connsiteY0" fmla="*/ 0 h 1929283"/>
                  <a:gd name="connsiteX1" fmla="*/ 4901583 w 5635113"/>
                  <a:gd name="connsiteY1" fmla="*/ 622998 h 1929283"/>
                  <a:gd name="connsiteX2" fmla="*/ 1696159 w 5635113"/>
                  <a:gd name="connsiteY2" fmla="*/ 1185705 h 1929283"/>
                  <a:gd name="connsiteX3" fmla="*/ 781759 w 5635113"/>
                  <a:gd name="connsiteY3" fmla="*/ 1929283 h 1929283"/>
                  <a:gd name="connsiteX0" fmla="*/ 5205306 w 5205306"/>
                  <a:gd name="connsiteY0" fmla="*/ 0 h 1929283"/>
                  <a:gd name="connsiteX1" fmla="*/ 4471776 w 5205306"/>
                  <a:gd name="connsiteY1" fmla="*/ 622998 h 1929283"/>
                  <a:gd name="connsiteX2" fmla="*/ 1266352 w 5205306"/>
                  <a:gd name="connsiteY2" fmla="*/ 1185705 h 1929283"/>
                  <a:gd name="connsiteX3" fmla="*/ 351952 w 5205306"/>
                  <a:gd name="connsiteY3" fmla="*/ 1929283 h 1929283"/>
                  <a:gd name="connsiteX0" fmla="*/ 4853354 w 4853354"/>
                  <a:gd name="connsiteY0" fmla="*/ 0 h 1929283"/>
                  <a:gd name="connsiteX1" fmla="*/ 4119824 w 4853354"/>
                  <a:gd name="connsiteY1" fmla="*/ 622998 h 1929283"/>
                  <a:gd name="connsiteX2" fmla="*/ 914400 w 4853354"/>
                  <a:gd name="connsiteY2" fmla="*/ 1185705 h 1929283"/>
                  <a:gd name="connsiteX3" fmla="*/ 0 w 4853354"/>
                  <a:gd name="connsiteY3" fmla="*/ 1929283 h 1929283"/>
                  <a:gd name="connsiteX0" fmla="*/ 4853354 w 4853354"/>
                  <a:gd name="connsiteY0" fmla="*/ 0 h 2180492"/>
                  <a:gd name="connsiteX1" fmla="*/ 4119824 w 4853354"/>
                  <a:gd name="connsiteY1" fmla="*/ 874207 h 2180492"/>
                  <a:gd name="connsiteX2" fmla="*/ 914400 w 4853354"/>
                  <a:gd name="connsiteY2" fmla="*/ 1436914 h 2180492"/>
                  <a:gd name="connsiteX3" fmla="*/ 0 w 4853354"/>
                  <a:gd name="connsiteY3" fmla="*/ 2180492 h 2180492"/>
                  <a:gd name="connsiteX0" fmla="*/ 4853354 w 4853354"/>
                  <a:gd name="connsiteY0" fmla="*/ 0 h 2180492"/>
                  <a:gd name="connsiteX1" fmla="*/ 4119824 w 4853354"/>
                  <a:gd name="connsiteY1" fmla="*/ 874207 h 2180492"/>
                  <a:gd name="connsiteX2" fmla="*/ 914400 w 4853354"/>
                  <a:gd name="connsiteY2" fmla="*/ 1436914 h 2180492"/>
                  <a:gd name="connsiteX3" fmla="*/ 0 w 4853354"/>
                  <a:gd name="connsiteY3" fmla="*/ 2180492 h 2180492"/>
                  <a:gd name="connsiteX0" fmla="*/ 4853354 w 4853354"/>
                  <a:gd name="connsiteY0" fmla="*/ 0 h 2180492"/>
                  <a:gd name="connsiteX1" fmla="*/ 4119824 w 4853354"/>
                  <a:gd name="connsiteY1" fmla="*/ 874207 h 2180492"/>
                  <a:gd name="connsiteX2" fmla="*/ 844061 w 4853354"/>
                  <a:gd name="connsiteY2" fmla="*/ 1376624 h 2180492"/>
                  <a:gd name="connsiteX3" fmla="*/ 0 w 4853354"/>
                  <a:gd name="connsiteY3" fmla="*/ 2180492 h 2180492"/>
                  <a:gd name="connsiteX0" fmla="*/ 4853354 w 4853354"/>
                  <a:gd name="connsiteY0" fmla="*/ 0 h 2180492"/>
                  <a:gd name="connsiteX1" fmla="*/ 4119824 w 4853354"/>
                  <a:gd name="connsiteY1" fmla="*/ 874207 h 2180492"/>
                  <a:gd name="connsiteX2" fmla="*/ 844061 w 4853354"/>
                  <a:gd name="connsiteY2" fmla="*/ 1376624 h 2180492"/>
                  <a:gd name="connsiteX3" fmla="*/ 0 w 4853354"/>
                  <a:gd name="connsiteY3" fmla="*/ 2180492 h 2180492"/>
                  <a:gd name="connsiteX0" fmla="*/ 4752871 w 4752871"/>
                  <a:gd name="connsiteY0" fmla="*/ 0 h 2180492"/>
                  <a:gd name="connsiteX1" fmla="*/ 4019341 w 4752871"/>
                  <a:gd name="connsiteY1" fmla="*/ 874207 h 2180492"/>
                  <a:gd name="connsiteX2" fmla="*/ 743578 w 4752871"/>
                  <a:gd name="connsiteY2" fmla="*/ 1376624 h 2180492"/>
                  <a:gd name="connsiteX3" fmla="*/ 0 w 4752871"/>
                  <a:gd name="connsiteY3" fmla="*/ 2180492 h 2180492"/>
                  <a:gd name="connsiteX0" fmla="*/ 4752871 w 4752871"/>
                  <a:gd name="connsiteY0" fmla="*/ 0 h 2180492"/>
                  <a:gd name="connsiteX1" fmla="*/ 4019341 w 4752871"/>
                  <a:gd name="connsiteY1" fmla="*/ 874207 h 2180492"/>
                  <a:gd name="connsiteX2" fmla="*/ 769335 w 4752871"/>
                  <a:gd name="connsiteY2" fmla="*/ 1466776 h 2180492"/>
                  <a:gd name="connsiteX3" fmla="*/ 0 w 4752871"/>
                  <a:gd name="connsiteY3" fmla="*/ 2180492 h 2180492"/>
                  <a:gd name="connsiteX0" fmla="*/ 4752871 w 4752871"/>
                  <a:gd name="connsiteY0" fmla="*/ 0 h 2180492"/>
                  <a:gd name="connsiteX1" fmla="*/ 4019341 w 4752871"/>
                  <a:gd name="connsiteY1" fmla="*/ 874207 h 2180492"/>
                  <a:gd name="connsiteX2" fmla="*/ 769335 w 4752871"/>
                  <a:gd name="connsiteY2" fmla="*/ 1466776 h 2180492"/>
                  <a:gd name="connsiteX3" fmla="*/ 0 w 4752871"/>
                  <a:gd name="connsiteY3" fmla="*/ 2180492 h 2180492"/>
                </a:gdLst>
                <a:ahLst/>
                <a:cxnLst>
                  <a:cxn ang="0">
                    <a:pos x="connsiteX0" y="connsiteY0"/>
                  </a:cxn>
                  <a:cxn ang="0">
                    <a:pos x="connsiteX1" y="connsiteY1"/>
                  </a:cxn>
                  <a:cxn ang="0">
                    <a:pos x="connsiteX2" y="connsiteY2"/>
                  </a:cxn>
                  <a:cxn ang="0">
                    <a:pos x="connsiteX3" y="connsiteY3"/>
                  </a:cxn>
                </a:cxnLst>
                <a:rect l="l" t="t" r="r" b="b"/>
                <a:pathLst>
                  <a:path w="4752871" h="2180492">
                    <a:moveTo>
                      <a:pt x="4752871" y="0"/>
                    </a:moveTo>
                    <a:cubicBezTo>
                      <a:pt x="4704303" y="343318"/>
                      <a:pt x="4805614" y="636183"/>
                      <a:pt x="4019341" y="874207"/>
                    </a:cubicBezTo>
                    <a:cubicBezTo>
                      <a:pt x="3233068" y="1112231"/>
                      <a:pt x="1439225" y="1249062"/>
                      <a:pt x="769335" y="1466776"/>
                    </a:cubicBezTo>
                    <a:cubicBezTo>
                      <a:pt x="99445" y="1684490"/>
                      <a:pt x="13399" y="1843872"/>
                      <a:pt x="0" y="2180492"/>
                    </a:cubicBezTo>
                  </a:path>
                </a:pathLst>
              </a:custGeom>
              <a:noFill/>
              <a:ln w="19050" cap="flat" cmpd="sng" algn="ctr">
                <a:solidFill>
                  <a:srgbClr val="737373"/>
                </a:solidFill>
                <a:prstDash val="sysDot"/>
              </a:ln>
              <a:effectLst/>
            </p:spPr>
            <p:txBody>
              <a:bodyPr rtlCol="0" anchor="ctr"/>
              <a:lstStyle/>
              <a:p>
                <a:pPr marL="0" marR="0" lvl="0" indent="0" algn="ctr" defTabSz="489844" eaLnBrk="1" fontAlgn="auto" latinLnBrk="0" hangingPunct="1">
                  <a:lnSpc>
                    <a:spcPct val="100000"/>
                  </a:lnSpc>
                  <a:spcBef>
                    <a:spcPts val="0"/>
                  </a:spcBef>
                  <a:spcAft>
                    <a:spcPts val="0"/>
                  </a:spcAft>
                  <a:buClrTx/>
                  <a:buSzTx/>
                  <a:buFontTx/>
                  <a:buNone/>
                  <a:tabLst/>
                  <a:defRPr/>
                </a:pPr>
                <a:endParaRPr kumimoji="0" lang="en-US" sz="1071" b="0" i="0" u="none" strike="noStrike" kern="0" cap="none" spc="0" normalizeH="0" baseline="0" noProof="0">
                  <a:ln>
                    <a:noFill/>
                  </a:ln>
                  <a:gradFill>
                    <a:gsLst>
                      <a:gs pos="83000">
                        <a:srgbClr val="2F2F2F"/>
                      </a:gs>
                      <a:gs pos="100000">
                        <a:srgbClr val="2F2F2F"/>
                      </a:gs>
                    </a:gsLst>
                    <a:lin ang="5400000" scaled="1"/>
                  </a:gradFill>
                  <a:effectLst/>
                  <a:uLnTx/>
                  <a:uFillTx/>
                </a:endParaRPr>
              </a:p>
            </p:txBody>
          </p:sp>
          <p:sp>
            <p:nvSpPr>
              <p:cNvPr id="181" name="Freeform: Shape 180">
                <a:extLst>
                  <a:ext uri="{FF2B5EF4-FFF2-40B4-BE49-F238E27FC236}">
                    <a16:creationId xmlns:a16="http://schemas.microsoft.com/office/drawing/2014/main" id="{AA9FBE4B-D90D-4151-9776-60C4027720F7}"/>
                  </a:ext>
                </a:extLst>
              </p:cNvPr>
              <p:cNvSpPr/>
              <p:nvPr/>
            </p:nvSpPr>
            <p:spPr bwMode="auto">
              <a:xfrm>
                <a:off x="5121395" y="2625591"/>
                <a:ext cx="918277" cy="1227667"/>
              </a:xfrm>
              <a:custGeom>
                <a:avLst/>
                <a:gdLst>
                  <a:gd name="connsiteX0" fmla="*/ 1404564 w 1404564"/>
                  <a:gd name="connsiteY0" fmla="*/ 0 h 2344565"/>
                  <a:gd name="connsiteX1" fmla="*/ 1224259 w 1404564"/>
                  <a:gd name="connsiteY1" fmla="*/ 914400 h 2344565"/>
                  <a:gd name="connsiteX2" fmla="*/ 599634 w 1404564"/>
                  <a:gd name="connsiteY2" fmla="*/ 1474631 h 2344565"/>
                  <a:gd name="connsiteX3" fmla="*/ 451527 w 1404564"/>
                  <a:gd name="connsiteY3" fmla="*/ 2176529 h 2344565"/>
                  <a:gd name="connsiteX4" fmla="*/ 451527 w 1404564"/>
                  <a:gd name="connsiteY4" fmla="*/ 2343955 h 2344565"/>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830167 w 830167"/>
                  <a:gd name="connsiteY0" fmla="*/ 0 h 2165513"/>
                  <a:gd name="connsiteX1" fmla="*/ 649862 w 830167"/>
                  <a:gd name="connsiteY1" fmla="*/ 914400 h 2165513"/>
                  <a:gd name="connsiteX2" fmla="*/ 25237 w 830167"/>
                  <a:gd name="connsiteY2" fmla="*/ 1474631 h 2165513"/>
                  <a:gd name="connsiteX3" fmla="*/ 615260 w 830167"/>
                  <a:gd name="connsiteY3" fmla="*/ 2165513 h 2165513"/>
                  <a:gd name="connsiteX0" fmla="*/ 268345 w 268345"/>
                  <a:gd name="connsiteY0" fmla="*/ 0 h 2165513"/>
                  <a:gd name="connsiteX1" fmla="*/ 88040 w 268345"/>
                  <a:gd name="connsiteY1" fmla="*/ 914400 h 2165513"/>
                  <a:gd name="connsiteX2" fmla="*/ 80360 w 268345"/>
                  <a:gd name="connsiteY2" fmla="*/ 1474631 h 2165513"/>
                  <a:gd name="connsiteX3" fmla="*/ 53438 w 268345"/>
                  <a:gd name="connsiteY3" fmla="*/ 2165513 h 2165513"/>
                  <a:gd name="connsiteX0" fmla="*/ 268345 w 268345"/>
                  <a:gd name="connsiteY0" fmla="*/ 0 h 2165513"/>
                  <a:gd name="connsiteX1" fmla="*/ 88040 w 268345"/>
                  <a:gd name="connsiteY1" fmla="*/ 914400 h 2165513"/>
                  <a:gd name="connsiteX2" fmla="*/ 80360 w 268345"/>
                  <a:gd name="connsiteY2" fmla="*/ 1474631 h 2165513"/>
                  <a:gd name="connsiteX3" fmla="*/ 53438 w 268345"/>
                  <a:gd name="connsiteY3" fmla="*/ 2165513 h 2165513"/>
                  <a:gd name="connsiteX0" fmla="*/ 214979 w 214979"/>
                  <a:gd name="connsiteY0" fmla="*/ 0 h 2165513"/>
                  <a:gd name="connsiteX1" fmla="*/ 34674 w 214979"/>
                  <a:gd name="connsiteY1" fmla="*/ 914400 h 2165513"/>
                  <a:gd name="connsiteX2" fmla="*/ 26994 w 214979"/>
                  <a:gd name="connsiteY2" fmla="*/ 1474631 h 2165513"/>
                  <a:gd name="connsiteX3" fmla="*/ 72 w 214979"/>
                  <a:gd name="connsiteY3" fmla="*/ 2165513 h 2165513"/>
                  <a:gd name="connsiteX0" fmla="*/ 319588 w 319588"/>
                  <a:gd name="connsiteY0" fmla="*/ 0 h 2165513"/>
                  <a:gd name="connsiteX1" fmla="*/ 139283 w 319588"/>
                  <a:gd name="connsiteY1" fmla="*/ 914400 h 2165513"/>
                  <a:gd name="connsiteX2" fmla="*/ 10417 w 319588"/>
                  <a:gd name="connsiteY2" fmla="*/ 1485648 h 2165513"/>
                  <a:gd name="connsiteX3" fmla="*/ 104681 w 319588"/>
                  <a:gd name="connsiteY3" fmla="*/ 2165513 h 2165513"/>
                  <a:gd name="connsiteX0" fmla="*/ 319588 w 319588"/>
                  <a:gd name="connsiteY0" fmla="*/ 0 h 2165513"/>
                  <a:gd name="connsiteX1" fmla="*/ 139283 w 319588"/>
                  <a:gd name="connsiteY1" fmla="*/ 914400 h 2165513"/>
                  <a:gd name="connsiteX2" fmla="*/ 10417 w 319588"/>
                  <a:gd name="connsiteY2" fmla="*/ 1485648 h 2165513"/>
                  <a:gd name="connsiteX3" fmla="*/ 104681 w 319588"/>
                  <a:gd name="connsiteY3" fmla="*/ 2165513 h 2165513"/>
                  <a:gd name="connsiteX0" fmla="*/ 309171 w 309171"/>
                  <a:gd name="connsiteY0" fmla="*/ 0 h 2165513"/>
                  <a:gd name="connsiteX1" fmla="*/ 128866 w 309171"/>
                  <a:gd name="connsiteY1" fmla="*/ 914400 h 2165513"/>
                  <a:gd name="connsiteX2" fmla="*/ 0 w 309171"/>
                  <a:gd name="connsiteY2" fmla="*/ 1485648 h 2165513"/>
                  <a:gd name="connsiteX3" fmla="*/ 94264 w 309171"/>
                  <a:gd name="connsiteY3" fmla="*/ 2165513 h 2165513"/>
                  <a:gd name="connsiteX0" fmla="*/ 310508 w 310508"/>
                  <a:gd name="connsiteY0" fmla="*/ 0 h 2165513"/>
                  <a:gd name="connsiteX1" fmla="*/ 130203 w 310508"/>
                  <a:gd name="connsiteY1" fmla="*/ 914400 h 2165513"/>
                  <a:gd name="connsiteX2" fmla="*/ 1337 w 310508"/>
                  <a:gd name="connsiteY2" fmla="*/ 1485648 h 2165513"/>
                  <a:gd name="connsiteX3" fmla="*/ 95601 w 310508"/>
                  <a:gd name="connsiteY3" fmla="*/ 2165513 h 2165513"/>
                  <a:gd name="connsiteX0" fmla="*/ 310508 w 310508"/>
                  <a:gd name="connsiteY0" fmla="*/ 0 h 2165513"/>
                  <a:gd name="connsiteX1" fmla="*/ 130203 w 310508"/>
                  <a:gd name="connsiteY1" fmla="*/ 914400 h 2165513"/>
                  <a:gd name="connsiteX2" fmla="*/ 1337 w 310508"/>
                  <a:gd name="connsiteY2" fmla="*/ 1485648 h 2165513"/>
                  <a:gd name="connsiteX3" fmla="*/ 95601 w 310508"/>
                  <a:gd name="connsiteY3" fmla="*/ 2165513 h 2165513"/>
                  <a:gd name="connsiteX0" fmla="*/ 277952 w 277952"/>
                  <a:gd name="connsiteY0" fmla="*/ 0 h 2165513"/>
                  <a:gd name="connsiteX1" fmla="*/ 97647 w 277952"/>
                  <a:gd name="connsiteY1" fmla="*/ 914400 h 2165513"/>
                  <a:gd name="connsiteX2" fmla="*/ 1832 w 277952"/>
                  <a:gd name="connsiteY2" fmla="*/ 1717003 h 2165513"/>
                  <a:gd name="connsiteX3" fmla="*/ 63045 w 277952"/>
                  <a:gd name="connsiteY3" fmla="*/ 2165513 h 2165513"/>
                  <a:gd name="connsiteX0" fmla="*/ 277952 w 277952"/>
                  <a:gd name="connsiteY0" fmla="*/ 0 h 2165513"/>
                  <a:gd name="connsiteX1" fmla="*/ 97647 w 277952"/>
                  <a:gd name="connsiteY1" fmla="*/ 914400 h 2165513"/>
                  <a:gd name="connsiteX2" fmla="*/ 1832 w 277952"/>
                  <a:gd name="connsiteY2" fmla="*/ 1717003 h 2165513"/>
                  <a:gd name="connsiteX3" fmla="*/ 63045 w 277952"/>
                  <a:gd name="connsiteY3" fmla="*/ 2165513 h 2165513"/>
                  <a:gd name="connsiteX0" fmla="*/ 277952 w 277952"/>
                  <a:gd name="connsiteY0" fmla="*/ 0 h 2088395"/>
                  <a:gd name="connsiteX1" fmla="*/ 97647 w 277952"/>
                  <a:gd name="connsiteY1" fmla="*/ 914400 h 2088395"/>
                  <a:gd name="connsiteX2" fmla="*/ 1832 w 277952"/>
                  <a:gd name="connsiteY2" fmla="*/ 1717003 h 2088395"/>
                  <a:gd name="connsiteX3" fmla="*/ 63045 w 277952"/>
                  <a:gd name="connsiteY3" fmla="*/ 2088395 h 2088395"/>
                  <a:gd name="connsiteX0" fmla="*/ 288056 w 288056"/>
                  <a:gd name="connsiteY0" fmla="*/ 0 h 2088395"/>
                  <a:gd name="connsiteX1" fmla="*/ 107751 w 288056"/>
                  <a:gd name="connsiteY1" fmla="*/ 914400 h 2088395"/>
                  <a:gd name="connsiteX2" fmla="*/ 11936 w 288056"/>
                  <a:gd name="connsiteY2" fmla="*/ 1717003 h 2088395"/>
                  <a:gd name="connsiteX3" fmla="*/ 73149 w 288056"/>
                  <a:gd name="connsiteY3" fmla="*/ 2088395 h 2088395"/>
                  <a:gd name="connsiteX0" fmla="*/ 277952 w 277952"/>
                  <a:gd name="connsiteY0" fmla="*/ 0 h 2089473"/>
                  <a:gd name="connsiteX1" fmla="*/ 97647 w 277952"/>
                  <a:gd name="connsiteY1" fmla="*/ 914400 h 2089473"/>
                  <a:gd name="connsiteX2" fmla="*/ 1832 w 277952"/>
                  <a:gd name="connsiteY2" fmla="*/ 1717003 h 2089473"/>
                  <a:gd name="connsiteX3" fmla="*/ 63045 w 277952"/>
                  <a:gd name="connsiteY3" fmla="*/ 2088395 h 2089473"/>
                  <a:gd name="connsiteX0" fmla="*/ 354220 w 354220"/>
                  <a:gd name="connsiteY0" fmla="*/ 0 h 2088874"/>
                  <a:gd name="connsiteX1" fmla="*/ 173915 w 354220"/>
                  <a:gd name="connsiteY1" fmla="*/ 914400 h 2088874"/>
                  <a:gd name="connsiteX2" fmla="*/ 982 w 354220"/>
                  <a:gd name="connsiteY2" fmla="*/ 1650902 h 2088874"/>
                  <a:gd name="connsiteX3" fmla="*/ 139313 w 354220"/>
                  <a:gd name="connsiteY3" fmla="*/ 2088395 h 2088874"/>
                  <a:gd name="connsiteX0" fmla="*/ 354220 w 354220"/>
                  <a:gd name="connsiteY0" fmla="*/ 0 h 2088740"/>
                  <a:gd name="connsiteX1" fmla="*/ 173915 w 354220"/>
                  <a:gd name="connsiteY1" fmla="*/ 914400 h 2088740"/>
                  <a:gd name="connsiteX2" fmla="*/ 982 w 354220"/>
                  <a:gd name="connsiteY2" fmla="*/ 1650902 h 2088740"/>
                  <a:gd name="connsiteX3" fmla="*/ 139313 w 354220"/>
                  <a:gd name="connsiteY3" fmla="*/ 2088395 h 2088740"/>
                  <a:gd name="connsiteX0" fmla="*/ 354220 w 354220"/>
                  <a:gd name="connsiteY0" fmla="*/ 0 h 2132730"/>
                  <a:gd name="connsiteX1" fmla="*/ 173915 w 354220"/>
                  <a:gd name="connsiteY1" fmla="*/ 914400 h 2132730"/>
                  <a:gd name="connsiteX2" fmla="*/ 982 w 354220"/>
                  <a:gd name="connsiteY2" fmla="*/ 1650902 h 2132730"/>
                  <a:gd name="connsiteX3" fmla="*/ 73212 w 354220"/>
                  <a:gd name="connsiteY3" fmla="*/ 2132462 h 2132730"/>
                  <a:gd name="connsiteX0" fmla="*/ 354430 w 354430"/>
                  <a:gd name="connsiteY0" fmla="*/ 0 h 2132730"/>
                  <a:gd name="connsiteX1" fmla="*/ 174125 w 354430"/>
                  <a:gd name="connsiteY1" fmla="*/ 914400 h 2132730"/>
                  <a:gd name="connsiteX2" fmla="*/ 1192 w 354430"/>
                  <a:gd name="connsiteY2" fmla="*/ 1650902 h 2132730"/>
                  <a:gd name="connsiteX3" fmla="*/ 73422 w 354430"/>
                  <a:gd name="connsiteY3" fmla="*/ 2132462 h 2132730"/>
                  <a:gd name="connsiteX0" fmla="*/ 354194 w 354194"/>
                  <a:gd name="connsiteY0" fmla="*/ 0 h 2132730"/>
                  <a:gd name="connsiteX1" fmla="*/ 202353 w 354194"/>
                  <a:gd name="connsiteY1" fmla="*/ 946422 h 2132730"/>
                  <a:gd name="connsiteX2" fmla="*/ 956 w 354194"/>
                  <a:gd name="connsiteY2" fmla="*/ 1650902 h 2132730"/>
                  <a:gd name="connsiteX3" fmla="*/ 73186 w 354194"/>
                  <a:gd name="connsiteY3" fmla="*/ 2132462 h 2132730"/>
                  <a:gd name="connsiteX0" fmla="*/ 375321 w 375321"/>
                  <a:gd name="connsiteY0" fmla="*/ 0 h 2132782"/>
                  <a:gd name="connsiteX1" fmla="*/ 223480 w 375321"/>
                  <a:gd name="connsiteY1" fmla="*/ 946422 h 2132782"/>
                  <a:gd name="connsiteX2" fmla="*/ 736 w 375321"/>
                  <a:gd name="connsiteY2" fmla="*/ 1682924 h 2132782"/>
                  <a:gd name="connsiteX3" fmla="*/ 94313 w 375321"/>
                  <a:gd name="connsiteY3" fmla="*/ 2132462 h 2132782"/>
                  <a:gd name="connsiteX0" fmla="*/ 374585 w 374585"/>
                  <a:gd name="connsiteY0" fmla="*/ 0 h 2132782"/>
                  <a:gd name="connsiteX1" fmla="*/ 222744 w 374585"/>
                  <a:gd name="connsiteY1" fmla="*/ 946422 h 2132782"/>
                  <a:gd name="connsiteX2" fmla="*/ 0 w 374585"/>
                  <a:gd name="connsiteY2" fmla="*/ 1682924 h 2132782"/>
                  <a:gd name="connsiteX3" fmla="*/ 93577 w 374585"/>
                  <a:gd name="connsiteY3" fmla="*/ 2132462 h 2132782"/>
                  <a:gd name="connsiteX0" fmla="*/ 377997 w 377997"/>
                  <a:gd name="connsiteY0" fmla="*/ 0 h 2132782"/>
                  <a:gd name="connsiteX1" fmla="*/ 226156 w 377997"/>
                  <a:gd name="connsiteY1" fmla="*/ 946422 h 2132782"/>
                  <a:gd name="connsiteX2" fmla="*/ 3412 w 377997"/>
                  <a:gd name="connsiteY2" fmla="*/ 1682924 h 2132782"/>
                  <a:gd name="connsiteX3" fmla="*/ 96989 w 377997"/>
                  <a:gd name="connsiteY3" fmla="*/ 2132462 h 2132782"/>
                  <a:gd name="connsiteX0" fmla="*/ 377997 w 377997"/>
                  <a:gd name="connsiteY0" fmla="*/ 0 h 2132751"/>
                  <a:gd name="connsiteX1" fmla="*/ 226156 w 377997"/>
                  <a:gd name="connsiteY1" fmla="*/ 946422 h 2132751"/>
                  <a:gd name="connsiteX2" fmla="*/ 3412 w 377997"/>
                  <a:gd name="connsiteY2" fmla="*/ 1682924 h 2132751"/>
                  <a:gd name="connsiteX3" fmla="*/ 96989 w 377997"/>
                  <a:gd name="connsiteY3" fmla="*/ 2132462 h 2132751"/>
                  <a:gd name="connsiteX0" fmla="*/ 377997 w 377997"/>
                  <a:gd name="connsiteY0" fmla="*/ 0 h 2132462"/>
                  <a:gd name="connsiteX1" fmla="*/ 226156 w 377997"/>
                  <a:gd name="connsiteY1" fmla="*/ 946422 h 2132462"/>
                  <a:gd name="connsiteX2" fmla="*/ 3412 w 377997"/>
                  <a:gd name="connsiteY2" fmla="*/ 1682924 h 2132462"/>
                  <a:gd name="connsiteX3" fmla="*/ 96989 w 377997"/>
                  <a:gd name="connsiteY3" fmla="*/ 2132462 h 2132462"/>
                  <a:gd name="connsiteX0" fmla="*/ 377997 w 377997"/>
                  <a:gd name="connsiteY0" fmla="*/ 0 h 2157368"/>
                  <a:gd name="connsiteX1" fmla="*/ 226156 w 377997"/>
                  <a:gd name="connsiteY1" fmla="*/ 946422 h 2157368"/>
                  <a:gd name="connsiteX2" fmla="*/ 3412 w 377997"/>
                  <a:gd name="connsiteY2" fmla="*/ 1682924 h 2157368"/>
                  <a:gd name="connsiteX3" fmla="*/ 72083 w 377997"/>
                  <a:gd name="connsiteY3" fmla="*/ 2157368 h 2157368"/>
                  <a:gd name="connsiteX0" fmla="*/ 377997 w 377997"/>
                  <a:gd name="connsiteY0" fmla="*/ 0 h 2157368"/>
                  <a:gd name="connsiteX1" fmla="*/ 226156 w 377997"/>
                  <a:gd name="connsiteY1" fmla="*/ 946422 h 2157368"/>
                  <a:gd name="connsiteX2" fmla="*/ 3412 w 377997"/>
                  <a:gd name="connsiteY2" fmla="*/ 1682924 h 2157368"/>
                  <a:gd name="connsiteX3" fmla="*/ 72083 w 377997"/>
                  <a:gd name="connsiteY3" fmla="*/ 2157368 h 2157368"/>
                  <a:gd name="connsiteX0" fmla="*/ 331387 w 331387"/>
                  <a:gd name="connsiteY0" fmla="*/ 0 h 2157368"/>
                  <a:gd name="connsiteX1" fmla="*/ 179546 w 331387"/>
                  <a:gd name="connsiteY1" fmla="*/ 946422 h 2157368"/>
                  <a:gd name="connsiteX2" fmla="*/ 4180 w 331387"/>
                  <a:gd name="connsiteY2" fmla="*/ 1682924 h 2157368"/>
                  <a:gd name="connsiteX3" fmla="*/ 25473 w 331387"/>
                  <a:gd name="connsiteY3" fmla="*/ 2157368 h 2157368"/>
                  <a:gd name="connsiteX0" fmla="*/ 327207 w 327207"/>
                  <a:gd name="connsiteY0" fmla="*/ 0 h 2157368"/>
                  <a:gd name="connsiteX1" fmla="*/ 175366 w 327207"/>
                  <a:gd name="connsiteY1" fmla="*/ 946422 h 2157368"/>
                  <a:gd name="connsiteX2" fmla="*/ 0 w 327207"/>
                  <a:gd name="connsiteY2" fmla="*/ 1682924 h 2157368"/>
                  <a:gd name="connsiteX3" fmla="*/ 21293 w 327207"/>
                  <a:gd name="connsiteY3" fmla="*/ 2157368 h 2157368"/>
                  <a:gd name="connsiteX0" fmla="*/ 327214 w 327214"/>
                  <a:gd name="connsiteY0" fmla="*/ 0 h 2157368"/>
                  <a:gd name="connsiteX1" fmla="*/ 175373 w 327214"/>
                  <a:gd name="connsiteY1" fmla="*/ 946422 h 2157368"/>
                  <a:gd name="connsiteX2" fmla="*/ 7 w 327214"/>
                  <a:gd name="connsiteY2" fmla="*/ 1682924 h 2157368"/>
                  <a:gd name="connsiteX3" fmla="*/ 21300 w 327214"/>
                  <a:gd name="connsiteY3" fmla="*/ 2157368 h 2157368"/>
                  <a:gd name="connsiteX0" fmla="*/ 327214 w 327214"/>
                  <a:gd name="connsiteY0" fmla="*/ 0 h 2157368"/>
                  <a:gd name="connsiteX1" fmla="*/ 232227 w 327214"/>
                  <a:gd name="connsiteY1" fmla="*/ 960636 h 2157368"/>
                  <a:gd name="connsiteX2" fmla="*/ 7 w 327214"/>
                  <a:gd name="connsiteY2" fmla="*/ 1682924 h 2157368"/>
                  <a:gd name="connsiteX3" fmla="*/ 21300 w 327214"/>
                  <a:gd name="connsiteY3" fmla="*/ 2157368 h 2157368"/>
                  <a:gd name="connsiteX0" fmla="*/ 327214 w 327214"/>
                  <a:gd name="connsiteY0" fmla="*/ 0 h 2157368"/>
                  <a:gd name="connsiteX1" fmla="*/ 232227 w 327214"/>
                  <a:gd name="connsiteY1" fmla="*/ 960636 h 2157368"/>
                  <a:gd name="connsiteX2" fmla="*/ 7 w 327214"/>
                  <a:gd name="connsiteY2" fmla="*/ 1682924 h 2157368"/>
                  <a:gd name="connsiteX3" fmla="*/ 21300 w 327214"/>
                  <a:gd name="connsiteY3" fmla="*/ 2157368 h 2157368"/>
                  <a:gd name="connsiteX0" fmla="*/ 327214 w 327214"/>
                  <a:gd name="connsiteY0" fmla="*/ 0 h 2157368"/>
                  <a:gd name="connsiteX1" fmla="*/ 286015 w 327214"/>
                  <a:gd name="connsiteY1" fmla="*/ 853060 h 2157368"/>
                  <a:gd name="connsiteX2" fmla="*/ 7 w 327214"/>
                  <a:gd name="connsiteY2" fmla="*/ 1682924 h 2157368"/>
                  <a:gd name="connsiteX3" fmla="*/ 21300 w 327214"/>
                  <a:gd name="connsiteY3" fmla="*/ 2157368 h 2157368"/>
                  <a:gd name="connsiteX0" fmla="*/ 327391 w 327391"/>
                  <a:gd name="connsiteY0" fmla="*/ 0 h 2157368"/>
                  <a:gd name="connsiteX1" fmla="*/ 286192 w 327391"/>
                  <a:gd name="connsiteY1" fmla="*/ 853060 h 2157368"/>
                  <a:gd name="connsiteX2" fmla="*/ 184 w 327391"/>
                  <a:gd name="connsiteY2" fmla="*/ 1682924 h 2157368"/>
                  <a:gd name="connsiteX3" fmla="*/ 21477 w 327391"/>
                  <a:gd name="connsiteY3" fmla="*/ 2157368 h 2157368"/>
                  <a:gd name="connsiteX0" fmla="*/ 338086 w 338086"/>
                  <a:gd name="connsiteY0" fmla="*/ 0 h 2157368"/>
                  <a:gd name="connsiteX1" fmla="*/ 296887 w 338086"/>
                  <a:gd name="connsiteY1" fmla="*/ 853060 h 2157368"/>
                  <a:gd name="connsiteX2" fmla="*/ 10879 w 338086"/>
                  <a:gd name="connsiteY2" fmla="*/ 1682924 h 2157368"/>
                  <a:gd name="connsiteX3" fmla="*/ 32172 w 338086"/>
                  <a:gd name="connsiteY3" fmla="*/ 2157368 h 2157368"/>
                  <a:gd name="connsiteX0" fmla="*/ 338086 w 338086"/>
                  <a:gd name="connsiteY0" fmla="*/ 0 h 2157368"/>
                  <a:gd name="connsiteX1" fmla="*/ 296887 w 338086"/>
                  <a:gd name="connsiteY1" fmla="*/ 853060 h 2157368"/>
                  <a:gd name="connsiteX2" fmla="*/ 10879 w 338086"/>
                  <a:gd name="connsiteY2" fmla="*/ 1682924 h 2157368"/>
                  <a:gd name="connsiteX3" fmla="*/ 32172 w 338086"/>
                  <a:gd name="connsiteY3" fmla="*/ 2157368 h 2157368"/>
                  <a:gd name="connsiteX0" fmla="*/ 308885 w 308885"/>
                  <a:gd name="connsiteY0" fmla="*/ 0 h 2157368"/>
                  <a:gd name="connsiteX1" fmla="*/ 267686 w 308885"/>
                  <a:gd name="connsiteY1" fmla="*/ 853060 h 2157368"/>
                  <a:gd name="connsiteX2" fmla="*/ 24708 w 308885"/>
                  <a:gd name="connsiteY2" fmla="*/ 1564590 h 2157368"/>
                  <a:gd name="connsiteX3" fmla="*/ 2971 w 308885"/>
                  <a:gd name="connsiteY3" fmla="*/ 2157368 h 2157368"/>
                  <a:gd name="connsiteX0" fmla="*/ 308885 w 308885"/>
                  <a:gd name="connsiteY0" fmla="*/ 0 h 2157368"/>
                  <a:gd name="connsiteX1" fmla="*/ 267686 w 308885"/>
                  <a:gd name="connsiteY1" fmla="*/ 853060 h 2157368"/>
                  <a:gd name="connsiteX2" fmla="*/ 24708 w 308885"/>
                  <a:gd name="connsiteY2" fmla="*/ 1564590 h 2157368"/>
                  <a:gd name="connsiteX3" fmla="*/ 2971 w 308885"/>
                  <a:gd name="connsiteY3" fmla="*/ 2157368 h 2157368"/>
                  <a:gd name="connsiteX0" fmla="*/ 291813 w 291813"/>
                  <a:gd name="connsiteY0" fmla="*/ 0 h 2157368"/>
                  <a:gd name="connsiteX1" fmla="*/ 250614 w 291813"/>
                  <a:gd name="connsiteY1" fmla="*/ 853060 h 2157368"/>
                  <a:gd name="connsiteX2" fmla="*/ 7636 w 291813"/>
                  <a:gd name="connsiteY2" fmla="*/ 1564590 h 2157368"/>
                  <a:gd name="connsiteX3" fmla="*/ 60544 w 291813"/>
                  <a:gd name="connsiteY3" fmla="*/ 2157368 h 2157368"/>
                  <a:gd name="connsiteX0" fmla="*/ 248760 w 248760"/>
                  <a:gd name="connsiteY0" fmla="*/ 0 h 2157368"/>
                  <a:gd name="connsiteX1" fmla="*/ 207561 w 248760"/>
                  <a:gd name="connsiteY1" fmla="*/ 853060 h 2157368"/>
                  <a:gd name="connsiteX2" fmla="*/ 14347 w 248760"/>
                  <a:gd name="connsiteY2" fmla="*/ 1552149 h 2157368"/>
                  <a:gd name="connsiteX3" fmla="*/ 17491 w 248760"/>
                  <a:gd name="connsiteY3" fmla="*/ 2157368 h 2157368"/>
                  <a:gd name="connsiteX0" fmla="*/ 255480 w 255480"/>
                  <a:gd name="connsiteY0" fmla="*/ 0 h 2157368"/>
                  <a:gd name="connsiteX1" fmla="*/ 214281 w 255480"/>
                  <a:gd name="connsiteY1" fmla="*/ 853060 h 2157368"/>
                  <a:gd name="connsiteX2" fmla="*/ 21067 w 255480"/>
                  <a:gd name="connsiteY2" fmla="*/ 1552149 h 2157368"/>
                  <a:gd name="connsiteX3" fmla="*/ 5549 w 255480"/>
                  <a:gd name="connsiteY3" fmla="*/ 2157368 h 2157368"/>
                  <a:gd name="connsiteX0" fmla="*/ 271244 w 271244"/>
                  <a:gd name="connsiteY0" fmla="*/ 0 h 2157368"/>
                  <a:gd name="connsiteX1" fmla="*/ 230045 w 271244"/>
                  <a:gd name="connsiteY1" fmla="*/ 853060 h 2157368"/>
                  <a:gd name="connsiteX2" fmla="*/ 36831 w 271244"/>
                  <a:gd name="connsiteY2" fmla="*/ 1552149 h 2157368"/>
                  <a:gd name="connsiteX3" fmla="*/ 580 w 271244"/>
                  <a:gd name="connsiteY3" fmla="*/ 2157368 h 2157368"/>
                  <a:gd name="connsiteX0" fmla="*/ 270664 w 270664"/>
                  <a:gd name="connsiteY0" fmla="*/ 0 h 2157368"/>
                  <a:gd name="connsiteX1" fmla="*/ 229465 w 270664"/>
                  <a:gd name="connsiteY1" fmla="*/ 853060 h 2157368"/>
                  <a:gd name="connsiteX2" fmla="*/ 36251 w 270664"/>
                  <a:gd name="connsiteY2" fmla="*/ 1552149 h 2157368"/>
                  <a:gd name="connsiteX3" fmla="*/ 0 w 270664"/>
                  <a:gd name="connsiteY3" fmla="*/ 2157368 h 2157368"/>
                </a:gdLst>
                <a:ahLst/>
                <a:cxnLst>
                  <a:cxn ang="0">
                    <a:pos x="connsiteX0" y="connsiteY0"/>
                  </a:cxn>
                  <a:cxn ang="0">
                    <a:pos x="connsiteX1" y="connsiteY1"/>
                  </a:cxn>
                  <a:cxn ang="0">
                    <a:pos x="connsiteX2" y="connsiteY2"/>
                  </a:cxn>
                  <a:cxn ang="0">
                    <a:pos x="connsiteX3" y="connsiteY3"/>
                  </a:cxn>
                </a:cxnLst>
                <a:rect l="l" t="t" r="r" b="b"/>
                <a:pathLst>
                  <a:path w="270664" h="2157368">
                    <a:moveTo>
                      <a:pt x="270664" y="0"/>
                    </a:moveTo>
                    <a:cubicBezTo>
                      <a:pt x="247589" y="334314"/>
                      <a:pt x="268534" y="594369"/>
                      <a:pt x="229465" y="853060"/>
                    </a:cubicBezTo>
                    <a:cubicBezTo>
                      <a:pt x="190396" y="1111751"/>
                      <a:pt x="74905" y="1267047"/>
                      <a:pt x="36251" y="1552149"/>
                    </a:cubicBezTo>
                    <a:cubicBezTo>
                      <a:pt x="3530" y="1802243"/>
                      <a:pt x="460" y="1930946"/>
                      <a:pt x="0" y="2157368"/>
                    </a:cubicBezTo>
                  </a:path>
                </a:pathLst>
              </a:custGeom>
              <a:noFill/>
              <a:ln w="19050" cap="flat" cmpd="sng" algn="ctr">
                <a:solidFill>
                  <a:srgbClr val="737373"/>
                </a:solidFill>
                <a:prstDash val="sysDot"/>
              </a:ln>
              <a:effectLst/>
            </p:spPr>
            <p:txBody>
              <a:bodyPr rtlCol="0" anchor="ctr"/>
              <a:lstStyle/>
              <a:p>
                <a:pPr marL="0" marR="0" lvl="0" indent="0" algn="ctr" defTabSz="489844" eaLnBrk="1" fontAlgn="auto" latinLnBrk="0" hangingPunct="1">
                  <a:lnSpc>
                    <a:spcPct val="100000"/>
                  </a:lnSpc>
                  <a:spcBef>
                    <a:spcPts val="0"/>
                  </a:spcBef>
                  <a:spcAft>
                    <a:spcPts val="0"/>
                  </a:spcAft>
                  <a:buClrTx/>
                  <a:buSzTx/>
                  <a:buFontTx/>
                  <a:buNone/>
                  <a:tabLst/>
                  <a:defRPr/>
                </a:pPr>
                <a:endParaRPr kumimoji="0" lang="en-US" sz="1071" b="0" i="0" u="none" strike="noStrike" kern="0" cap="none" spc="0" normalizeH="0" baseline="0" noProof="0">
                  <a:ln>
                    <a:noFill/>
                  </a:ln>
                  <a:gradFill>
                    <a:gsLst>
                      <a:gs pos="83000">
                        <a:srgbClr val="2F2F2F"/>
                      </a:gs>
                      <a:gs pos="100000">
                        <a:srgbClr val="2F2F2F"/>
                      </a:gs>
                    </a:gsLst>
                    <a:lin ang="5400000" scaled="1"/>
                  </a:gradFill>
                  <a:effectLst/>
                  <a:uLnTx/>
                  <a:uFillTx/>
                </a:endParaRPr>
              </a:p>
            </p:txBody>
          </p:sp>
          <p:sp>
            <p:nvSpPr>
              <p:cNvPr id="182" name="Freeform: Shape 181">
                <a:extLst>
                  <a:ext uri="{FF2B5EF4-FFF2-40B4-BE49-F238E27FC236}">
                    <a16:creationId xmlns:a16="http://schemas.microsoft.com/office/drawing/2014/main" id="{C59DB0A8-AA92-454E-9251-D18E98805BB7}"/>
                  </a:ext>
                </a:extLst>
              </p:cNvPr>
              <p:cNvSpPr/>
              <p:nvPr/>
            </p:nvSpPr>
            <p:spPr bwMode="auto">
              <a:xfrm>
                <a:off x="3148043" y="2627060"/>
                <a:ext cx="2856387" cy="1223046"/>
              </a:xfrm>
              <a:custGeom>
                <a:avLst/>
                <a:gdLst>
                  <a:gd name="connsiteX0" fmla="*/ 2839093 w 2839093"/>
                  <a:gd name="connsiteY0" fmla="*/ 0 h 2213773"/>
                  <a:gd name="connsiteX1" fmla="*/ 2396965 w 2839093"/>
                  <a:gd name="connsiteY1" fmla="*/ 884255 h 2213773"/>
                  <a:gd name="connsiteX2" fmla="*/ 497827 w 2839093"/>
                  <a:gd name="connsiteY2" fmla="*/ 1446963 h 2213773"/>
                  <a:gd name="connsiteX3" fmla="*/ 45651 w 2839093"/>
                  <a:gd name="connsiteY3" fmla="*/ 2150348 h 2213773"/>
                  <a:gd name="connsiteX4" fmla="*/ 15506 w 2839093"/>
                  <a:gd name="connsiteY4" fmla="*/ 2180493 h 2213773"/>
                  <a:gd name="connsiteX0" fmla="*/ 2793442 w 2793442"/>
                  <a:gd name="connsiteY0" fmla="*/ 0 h 2150348"/>
                  <a:gd name="connsiteX1" fmla="*/ 2351314 w 2793442"/>
                  <a:gd name="connsiteY1" fmla="*/ 884255 h 2150348"/>
                  <a:gd name="connsiteX2" fmla="*/ 452176 w 2793442"/>
                  <a:gd name="connsiteY2" fmla="*/ 1446963 h 2150348"/>
                  <a:gd name="connsiteX3" fmla="*/ 0 w 2793442"/>
                  <a:gd name="connsiteY3" fmla="*/ 2150348 h 2150348"/>
                  <a:gd name="connsiteX0" fmla="*/ 2793562 w 2793562"/>
                  <a:gd name="connsiteY0" fmla="*/ 0 h 2150348"/>
                  <a:gd name="connsiteX1" fmla="*/ 2351434 w 2793562"/>
                  <a:gd name="connsiteY1" fmla="*/ 884255 h 2150348"/>
                  <a:gd name="connsiteX2" fmla="*/ 452296 w 2793562"/>
                  <a:gd name="connsiteY2" fmla="*/ 1446963 h 2150348"/>
                  <a:gd name="connsiteX3" fmla="*/ 120 w 2793562"/>
                  <a:gd name="connsiteY3" fmla="*/ 2150348 h 2150348"/>
                  <a:gd name="connsiteX0" fmla="*/ 2793553 w 2793553"/>
                  <a:gd name="connsiteY0" fmla="*/ 0 h 2150348"/>
                  <a:gd name="connsiteX1" fmla="*/ 2351425 w 2793553"/>
                  <a:gd name="connsiteY1" fmla="*/ 884255 h 2150348"/>
                  <a:gd name="connsiteX2" fmla="*/ 458727 w 2793553"/>
                  <a:gd name="connsiteY2" fmla="*/ 1485600 h 2150348"/>
                  <a:gd name="connsiteX3" fmla="*/ 111 w 2793553"/>
                  <a:gd name="connsiteY3" fmla="*/ 2150348 h 2150348"/>
                  <a:gd name="connsiteX0" fmla="*/ 2793585 w 2793585"/>
                  <a:gd name="connsiteY0" fmla="*/ 0 h 2150348"/>
                  <a:gd name="connsiteX1" fmla="*/ 2460927 w 2793585"/>
                  <a:gd name="connsiteY1" fmla="*/ 800542 h 2150348"/>
                  <a:gd name="connsiteX2" fmla="*/ 458759 w 2793585"/>
                  <a:gd name="connsiteY2" fmla="*/ 1485600 h 2150348"/>
                  <a:gd name="connsiteX3" fmla="*/ 143 w 2793585"/>
                  <a:gd name="connsiteY3" fmla="*/ 2150348 h 2150348"/>
                  <a:gd name="connsiteX0" fmla="*/ 2608764 w 2608764"/>
                  <a:gd name="connsiteY0" fmla="*/ 0 h 2150348"/>
                  <a:gd name="connsiteX1" fmla="*/ 2276106 w 2608764"/>
                  <a:gd name="connsiteY1" fmla="*/ 800542 h 2150348"/>
                  <a:gd name="connsiteX2" fmla="*/ 273938 w 2608764"/>
                  <a:gd name="connsiteY2" fmla="*/ 1485600 h 2150348"/>
                  <a:gd name="connsiteX3" fmla="*/ 38159 w 2608764"/>
                  <a:gd name="connsiteY3" fmla="*/ 2150348 h 2150348"/>
                  <a:gd name="connsiteX0" fmla="*/ 2570668 w 2570668"/>
                  <a:gd name="connsiteY0" fmla="*/ 0 h 2150348"/>
                  <a:gd name="connsiteX1" fmla="*/ 2238010 w 2570668"/>
                  <a:gd name="connsiteY1" fmla="*/ 800542 h 2150348"/>
                  <a:gd name="connsiteX2" fmla="*/ 535520 w 2570668"/>
                  <a:gd name="connsiteY2" fmla="*/ 1447180 h 2150348"/>
                  <a:gd name="connsiteX3" fmla="*/ 63 w 2570668"/>
                  <a:gd name="connsiteY3" fmla="*/ 2150348 h 2150348"/>
                  <a:gd name="connsiteX0" fmla="*/ 2581419 w 2581419"/>
                  <a:gd name="connsiteY0" fmla="*/ 0 h 2182621"/>
                  <a:gd name="connsiteX1" fmla="*/ 2248761 w 2581419"/>
                  <a:gd name="connsiteY1" fmla="*/ 800542 h 2182621"/>
                  <a:gd name="connsiteX2" fmla="*/ 546271 w 2581419"/>
                  <a:gd name="connsiteY2" fmla="*/ 1447180 h 2182621"/>
                  <a:gd name="connsiteX3" fmla="*/ 57 w 2581419"/>
                  <a:gd name="connsiteY3" fmla="*/ 2182621 h 2182621"/>
                  <a:gd name="connsiteX0" fmla="*/ 2578085 w 2578085"/>
                  <a:gd name="connsiteY0" fmla="*/ 0 h 2149249"/>
                  <a:gd name="connsiteX1" fmla="*/ 2245427 w 2578085"/>
                  <a:gd name="connsiteY1" fmla="*/ 800542 h 2149249"/>
                  <a:gd name="connsiteX2" fmla="*/ 542937 w 2578085"/>
                  <a:gd name="connsiteY2" fmla="*/ 1447180 h 2149249"/>
                  <a:gd name="connsiteX3" fmla="*/ 60 w 2578085"/>
                  <a:gd name="connsiteY3" fmla="*/ 2149249 h 2149249"/>
                  <a:gd name="connsiteX0" fmla="*/ 2509559 w 2509559"/>
                  <a:gd name="connsiteY0" fmla="*/ 0 h 2149249"/>
                  <a:gd name="connsiteX1" fmla="*/ 2176901 w 2509559"/>
                  <a:gd name="connsiteY1" fmla="*/ 800542 h 2149249"/>
                  <a:gd name="connsiteX2" fmla="*/ 474411 w 2509559"/>
                  <a:gd name="connsiteY2" fmla="*/ 1447180 h 2149249"/>
                  <a:gd name="connsiteX3" fmla="*/ 114 w 2509559"/>
                  <a:gd name="connsiteY3" fmla="*/ 2149249 h 2149249"/>
                </a:gdLst>
                <a:ahLst/>
                <a:cxnLst>
                  <a:cxn ang="0">
                    <a:pos x="connsiteX0" y="connsiteY0"/>
                  </a:cxn>
                  <a:cxn ang="0">
                    <a:pos x="connsiteX1" y="connsiteY1"/>
                  </a:cxn>
                  <a:cxn ang="0">
                    <a:pos x="connsiteX2" y="connsiteY2"/>
                  </a:cxn>
                  <a:cxn ang="0">
                    <a:pos x="connsiteX3" y="connsiteY3"/>
                  </a:cxn>
                </a:cxnLst>
                <a:rect l="l" t="t" r="r" b="b"/>
                <a:pathLst>
                  <a:path w="2509559" h="2149249">
                    <a:moveTo>
                      <a:pt x="2509559" y="0"/>
                    </a:moveTo>
                    <a:cubicBezTo>
                      <a:pt x="2483600" y="321547"/>
                      <a:pt x="2516092" y="559345"/>
                      <a:pt x="2176901" y="800542"/>
                    </a:cubicBezTo>
                    <a:cubicBezTo>
                      <a:pt x="1837710" y="1041739"/>
                      <a:pt x="884542" y="1222212"/>
                      <a:pt x="474411" y="1447180"/>
                    </a:cubicBezTo>
                    <a:cubicBezTo>
                      <a:pt x="64280" y="1672148"/>
                      <a:pt x="-3212" y="2014115"/>
                      <a:pt x="114" y="2149249"/>
                    </a:cubicBezTo>
                  </a:path>
                </a:pathLst>
              </a:custGeom>
              <a:noFill/>
              <a:ln w="19050" cap="flat" cmpd="sng" algn="ctr">
                <a:solidFill>
                  <a:srgbClr val="737373"/>
                </a:solidFill>
                <a:prstDash val="sysDot"/>
              </a:ln>
              <a:effectLst/>
            </p:spPr>
            <p:txBody>
              <a:bodyPr rtlCol="0" anchor="ctr"/>
              <a:lstStyle/>
              <a:p>
                <a:pPr marL="0" marR="0" lvl="0" indent="0" algn="ctr" defTabSz="489844" eaLnBrk="1" fontAlgn="auto" latinLnBrk="0" hangingPunct="1">
                  <a:lnSpc>
                    <a:spcPct val="100000"/>
                  </a:lnSpc>
                  <a:spcBef>
                    <a:spcPts val="0"/>
                  </a:spcBef>
                  <a:spcAft>
                    <a:spcPts val="0"/>
                  </a:spcAft>
                  <a:buClrTx/>
                  <a:buSzTx/>
                  <a:buFontTx/>
                  <a:buNone/>
                  <a:tabLst/>
                  <a:defRPr/>
                </a:pPr>
                <a:endParaRPr kumimoji="0" lang="en-US" sz="1071" b="0" i="0" u="none" strike="noStrike" kern="0" cap="none" spc="0" normalizeH="0" baseline="0" noProof="0">
                  <a:ln>
                    <a:noFill/>
                  </a:ln>
                  <a:gradFill>
                    <a:gsLst>
                      <a:gs pos="83000">
                        <a:srgbClr val="2F2F2F"/>
                      </a:gs>
                      <a:gs pos="100000">
                        <a:srgbClr val="2F2F2F"/>
                      </a:gs>
                    </a:gsLst>
                    <a:lin ang="5400000" scaled="1"/>
                  </a:gradFill>
                  <a:effectLst/>
                  <a:uLnTx/>
                  <a:uFillTx/>
                </a:endParaRPr>
              </a:p>
            </p:txBody>
          </p:sp>
          <p:sp>
            <p:nvSpPr>
              <p:cNvPr id="183" name="Freeform: Shape 182">
                <a:extLst>
                  <a:ext uri="{FF2B5EF4-FFF2-40B4-BE49-F238E27FC236}">
                    <a16:creationId xmlns:a16="http://schemas.microsoft.com/office/drawing/2014/main" id="{30D5AFBA-3DB1-4FBD-A84C-B9DA0FD516C5}"/>
                  </a:ext>
                </a:extLst>
              </p:cNvPr>
              <p:cNvSpPr/>
              <p:nvPr/>
            </p:nvSpPr>
            <p:spPr bwMode="auto">
              <a:xfrm flipH="1">
                <a:off x="6039671" y="2626527"/>
                <a:ext cx="4845088" cy="1240826"/>
              </a:xfrm>
              <a:custGeom>
                <a:avLst/>
                <a:gdLst>
                  <a:gd name="connsiteX0" fmla="*/ 5635113 w 5635113"/>
                  <a:gd name="connsiteY0" fmla="*/ 0 h 1929283"/>
                  <a:gd name="connsiteX1" fmla="*/ 4901583 w 5635113"/>
                  <a:gd name="connsiteY1" fmla="*/ 622998 h 1929283"/>
                  <a:gd name="connsiteX2" fmla="*/ 1696159 w 5635113"/>
                  <a:gd name="connsiteY2" fmla="*/ 1185705 h 1929283"/>
                  <a:gd name="connsiteX3" fmla="*/ 781759 w 5635113"/>
                  <a:gd name="connsiteY3" fmla="*/ 1929283 h 1929283"/>
                  <a:gd name="connsiteX0" fmla="*/ 5205306 w 5205306"/>
                  <a:gd name="connsiteY0" fmla="*/ 0 h 1929283"/>
                  <a:gd name="connsiteX1" fmla="*/ 4471776 w 5205306"/>
                  <a:gd name="connsiteY1" fmla="*/ 622998 h 1929283"/>
                  <a:gd name="connsiteX2" fmla="*/ 1266352 w 5205306"/>
                  <a:gd name="connsiteY2" fmla="*/ 1185705 h 1929283"/>
                  <a:gd name="connsiteX3" fmla="*/ 351952 w 5205306"/>
                  <a:gd name="connsiteY3" fmla="*/ 1929283 h 1929283"/>
                  <a:gd name="connsiteX0" fmla="*/ 4853354 w 4853354"/>
                  <a:gd name="connsiteY0" fmla="*/ 0 h 1929283"/>
                  <a:gd name="connsiteX1" fmla="*/ 4119824 w 4853354"/>
                  <a:gd name="connsiteY1" fmla="*/ 622998 h 1929283"/>
                  <a:gd name="connsiteX2" fmla="*/ 914400 w 4853354"/>
                  <a:gd name="connsiteY2" fmla="*/ 1185705 h 1929283"/>
                  <a:gd name="connsiteX3" fmla="*/ 0 w 4853354"/>
                  <a:gd name="connsiteY3" fmla="*/ 1929283 h 1929283"/>
                  <a:gd name="connsiteX0" fmla="*/ 4853354 w 4853354"/>
                  <a:gd name="connsiteY0" fmla="*/ 0 h 2180492"/>
                  <a:gd name="connsiteX1" fmla="*/ 4119824 w 4853354"/>
                  <a:gd name="connsiteY1" fmla="*/ 874207 h 2180492"/>
                  <a:gd name="connsiteX2" fmla="*/ 914400 w 4853354"/>
                  <a:gd name="connsiteY2" fmla="*/ 1436914 h 2180492"/>
                  <a:gd name="connsiteX3" fmla="*/ 0 w 4853354"/>
                  <a:gd name="connsiteY3" fmla="*/ 2180492 h 2180492"/>
                  <a:gd name="connsiteX0" fmla="*/ 4853354 w 4853354"/>
                  <a:gd name="connsiteY0" fmla="*/ 0 h 2180492"/>
                  <a:gd name="connsiteX1" fmla="*/ 4119824 w 4853354"/>
                  <a:gd name="connsiteY1" fmla="*/ 874207 h 2180492"/>
                  <a:gd name="connsiteX2" fmla="*/ 914400 w 4853354"/>
                  <a:gd name="connsiteY2" fmla="*/ 1436914 h 2180492"/>
                  <a:gd name="connsiteX3" fmla="*/ 0 w 4853354"/>
                  <a:gd name="connsiteY3" fmla="*/ 2180492 h 2180492"/>
                  <a:gd name="connsiteX0" fmla="*/ 4853354 w 4853354"/>
                  <a:gd name="connsiteY0" fmla="*/ 0 h 2180492"/>
                  <a:gd name="connsiteX1" fmla="*/ 4119824 w 4853354"/>
                  <a:gd name="connsiteY1" fmla="*/ 874207 h 2180492"/>
                  <a:gd name="connsiteX2" fmla="*/ 844061 w 4853354"/>
                  <a:gd name="connsiteY2" fmla="*/ 1376624 h 2180492"/>
                  <a:gd name="connsiteX3" fmla="*/ 0 w 4853354"/>
                  <a:gd name="connsiteY3" fmla="*/ 2180492 h 2180492"/>
                  <a:gd name="connsiteX0" fmla="*/ 4853354 w 4853354"/>
                  <a:gd name="connsiteY0" fmla="*/ 0 h 2180492"/>
                  <a:gd name="connsiteX1" fmla="*/ 4119824 w 4853354"/>
                  <a:gd name="connsiteY1" fmla="*/ 874207 h 2180492"/>
                  <a:gd name="connsiteX2" fmla="*/ 844061 w 4853354"/>
                  <a:gd name="connsiteY2" fmla="*/ 1376624 h 2180492"/>
                  <a:gd name="connsiteX3" fmla="*/ 0 w 4853354"/>
                  <a:gd name="connsiteY3" fmla="*/ 2180492 h 2180492"/>
                  <a:gd name="connsiteX0" fmla="*/ 4752871 w 4752871"/>
                  <a:gd name="connsiteY0" fmla="*/ 0 h 2180492"/>
                  <a:gd name="connsiteX1" fmla="*/ 4019341 w 4752871"/>
                  <a:gd name="connsiteY1" fmla="*/ 874207 h 2180492"/>
                  <a:gd name="connsiteX2" fmla="*/ 743578 w 4752871"/>
                  <a:gd name="connsiteY2" fmla="*/ 1376624 h 2180492"/>
                  <a:gd name="connsiteX3" fmla="*/ 0 w 4752871"/>
                  <a:gd name="connsiteY3" fmla="*/ 2180492 h 2180492"/>
                  <a:gd name="connsiteX0" fmla="*/ 4752871 w 4752871"/>
                  <a:gd name="connsiteY0" fmla="*/ 0 h 2180492"/>
                  <a:gd name="connsiteX1" fmla="*/ 4019341 w 4752871"/>
                  <a:gd name="connsiteY1" fmla="*/ 874207 h 2180492"/>
                  <a:gd name="connsiteX2" fmla="*/ 769335 w 4752871"/>
                  <a:gd name="connsiteY2" fmla="*/ 1466776 h 2180492"/>
                  <a:gd name="connsiteX3" fmla="*/ 0 w 4752871"/>
                  <a:gd name="connsiteY3" fmla="*/ 2180492 h 2180492"/>
                  <a:gd name="connsiteX0" fmla="*/ 4752871 w 4752871"/>
                  <a:gd name="connsiteY0" fmla="*/ 0 h 2180492"/>
                  <a:gd name="connsiteX1" fmla="*/ 4019341 w 4752871"/>
                  <a:gd name="connsiteY1" fmla="*/ 874207 h 2180492"/>
                  <a:gd name="connsiteX2" fmla="*/ 769335 w 4752871"/>
                  <a:gd name="connsiteY2" fmla="*/ 1466776 h 2180492"/>
                  <a:gd name="connsiteX3" fmla="*/ 0 w 4752871"/>
                  <a:gd name="connsiteY3" fmla="*/ 2180492 h 2180492"/>
                </a:gdLst>
                <a:ahLst/>
                <a:cxnLst>
                  <a:cxn ang="0">
                    <a:pos x="connsiteX0" y="connsiteY0"/>
                  </a:cxn>
                  <a:cxn ang="0">
                    <a:pos x="connsiteX1" y="connsiteY1"/>
                  </a:cxn>
                  <a:cxn ang="0">
                    <a:pos x="connsiteX2" y="connsiteY2"/>
                  </a:cxn>
                  <a:cxn ang="0">
                    <a:pos x="connsiteX3" y="connsiteY3"/>
                  </a:cxn>
                </a:cxnLst>
                <a:rect l="l" t="t" r="r" b="b"/>
                <a:pathLst>
                  <a:path w="4752871" h="2180492">
                    <a:moveTo>
                      <a:pt x="4752871" y="0"/>
                    </a:moveTo>
                    <a:cubicBezTo>
                      <a:pt x="4704303" y="343318"/>
                      <a:pt x="4805614" y="636183"/>
                      <a:pt x="4019341" y="874207"/>
                    </a:cubicBezTo>
                    <a:cubicBezTo>
                      <a:pt x="3233068" y="1112231"/>
                      <a:pt x="1439225" y="1249062"/>
                      <a:pt x="769335" y="1466776"/>
                    </a:cubicBezTo>
                    <a:cubicBezTo>
                      <a:pt x="99445" y="1684490"/>
                      <a:pt x="13399" y="1843872"/>
                      <a:pt x="0" y="2180492"/>
                    </a:cubicBezTo>
                  </a:path>
                </a:pathLst>
              </a:custGeom>
              <a:noFill/>
              <a:ln w="19050" cap="flat" cmpd="sng" algn="ctr">
                <a:solidFill>
                  <a:srgbClr val="737373"/>
                </a:solidFill>
                <a:prstDash val="sysDot"/>
              </a:ln>
              <a:effectLst/>
            </p:spPr>
            <p:txBody>
              <a:bodyPr rtlCol="0" anchor="ctr"/>
              <a:lstStyle/>
              <a:p>
                <a:pPr marL="0" marR="0" lvl="0" indent="0" algn="ctr" defTabSz="489844" eaLnBrk="1" fontAlgn="auto" latinLnBrk="0" hangingPunct="1">
                  <a:lnSpc>
                    <a:spcPct val="100000"/>
                  </a:lnSpc>
                  <a:spcBef>
                    <a:spcPts val="0"/>
                  </a:spcBef>
                  <a:spcAft>
                    <a:spcPts val="0"/>
                  </a:spcAft>
                  <a:buClrTx/>
                  <a:buSzTx/>
                  <a:buFontTx/>
                  <a:buNone/>
                  <a:tabLst/>
                  <a:defRPr/>
                </a:pPr>
                <a:endParaRPr kumimoji="0" lang="en-US" sz="1071" b="0" i="0" u="none" strike="noStrike" kern="0" cap="none" spc="0" normalizeH="0" baseline="0" noProof="0">
                  <a:ln>
                    <a:noFill/>
                  </a:ln>
                  <a:gradFill>
                    <a:gsLst>
                      <a:gs pos="83000">
                        <a:srgbClr val="2F2F2F"/>
                      </a:gs>
                      <a:gs pos="100000">
                        <a:srgbClr val="2F2F2F"/>
                      </a:gs>
                    </a:gsLst>
                    <a:lin ang="5400000" scaled="1"/>
                  </a:gradFill>
                  <a:effectLst/>
                  <a:uLnTx/>
                  <a:uFillTx/>
                </a:endParaRPr>
              </a:p>
            </p:txBody>
          </p:sp>
          <p:sp>
            <p:nvSpPr>
              <p:cNvPr id="184" name="Freeform: Shape 183">
                <a:extLst>
                  <a:ext uri="{FF2B5EF4-FFF2-40B4-BE49-F238E27FC236}">
                    <a16:creationId xmlns:a16="http://schemas.microsoft.com/office/drawing/2014/main" id="{EF88525C-B32A-47A5-9389-D4A9027296CB}"/>
                  </a:ext>
                </a:extLst>
              </p:cNvPr>
              <p:cNvSpPr/>
              <p:nvPr/>
            </p:nvSpPr>
            <p:spPr bwMode="auto">
              <a:xfrm flipH="1">
                <a:off x="6004431" y="2625591"/>
                <a:ext cx="1040227" cy="1232127"/>
              </a:xfrm>
              <a:custGeom>
                <a:avLst/>
                <a:gdLst>
                  <a:gd name="connsiteX0" fmla="*/ 1404564 w 1404564"/>
                  <a:gd name="connsiteY0" fmla="*/ 0 h 2344565"/>
                  <a:gd name="connsiteX1" fmla="*/ 1224259 w 1404564"/>
                  <a:gd name="connsiteY1" fmla="*/ 914400 h 2344565"/>
                  <a:gd name="connsiteX2" fmla="*/ 599634 w 1404564"/>
                  <a:gd name="connsiteY2" fmla="*/ 1474631 h 2344565"/>
                  <a:gd name="connsiteX3" fmla="*/ 451527 w 1404564"/>
                  <a:gd name="connsiteY3" fmla="*/ 2176529 h 2344565"/>
                  <a:gd name="connsiteX4" fmla="*/ 451527 w 1404564"/>
                  <a:gd name="connsiteY4" fmla="*/ 2343955 h 2344565"/>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953037 w 953037"/>
                  <a:gd name="connsiteY0" fmla="*/ 0 h 2176529"/>
                  <a:gd name="connsiteX1" fmla="*/ 772732 w 953037"/>
                  <a:gd name="connsiteY1" fmla="*/ 914400 h 2176529"/>
                  <a:gd name="connsiteX2" fmla="*/ 148107 w 953037"/>
                  <a:gd name="connsiteY2" fmla="*/ 1474631 h 2176529"/>
                  <a:gd name="connsiteX3" fmla="*/ 0 w 953037"/>
                  <a:gd name="connsiteY3" fmla="*/ 2176529 h 2176529"/>
                  <a:gd name="connsiteX0" fmla="*/ 830167 w 830167"/>
                  <a:gd name="connsiteY0" fmla="*/ 0 h 2165513"/>
                  <a:gd name="connsiteX1" fmla="*/ 649862 w 830167"/>
                  <a:gd name="connsiteY1" fmla="*/ 914400 h 2165513"/>
                  <a:gd name="connsiteX2" fmla="*/ 25237 w 830167"/>
                  <a:gd name="connsiteY2" fmla="*/ 1474631 h 2165513"/>
                  <a:gd name="connsiteX3" fmla="*/ 615260 w 830167"/>
                  <a:gd name="connsiteY3" fmla="*/ 2165513 h 2165513"/>
                  <a:gd name="connsiteX0" fmla="*/ 268345 w 268345"/>
                  <a:gd name="connsiteY0" fmla="*/ 0 h 2165513"/>
                  <a:gd name="connsiteX1" fmla="*/ 88040 w 268345"/>
                  <a:gd name="connsiteY1" fmla="*/ 914400 h 2165513"/>
                  <a:gd name="connsiteX2" fmla="*/ 80360 w 268345"/>
                  <a:gd name="connsiteY2" fmla="*/ 1474631 h 2165513"/>
                  <a:gd name="connsiteX3" fmla="*/ 53438 w 268345"/>
                  <a:gd name="connsiteY3" fmla="*/ 2165513 h 2165513"/>
                  <a:gd name="connsiteX0" fmla="*/ 268345 w 268345"/>
                  <a:gd name="connsiteY0" fmla="*/ 0 h 2165513"/>
                  <a:gd name="connsiteX1" fmla="*/ 88040 w 268345"/>
                  <a:gd name="connsiteY1" fmla="*/ 914400 h 2165513"/>
                  <a:gd name="connsiteX2" fmla="*/ 80360 w 268345"/>
                  <a:gd name="connsiteY2" fmla="*/ 1474631 h 2165513"/>
                  <a:gd name="connsiteX3" fmla="*/ 53438 w 268345"/>
                  <a:gd name="connsiteY3" fmla="*/ 2165513 h 2165513"/>
                  <a:gd name="connsiteX0" fmla="*/ 214979 w 214979"/>
                  <a:gd name="connsiteY0" fmla="*/ 0 h 2165513"/>
                  <a:gd name="connsiteX1" fmla="*/ 34674 w 214979"/>
                  <a:gd name="connsiteY1" fmla="*/ 914400 h 2165513"/>
                  <a:gd name="connsiteX2" fmla="*/ 26994 w 214979"/>
                  <a:gd name="connsiteY2" fmla="*/ 1474631 h 2165513"/>
                  <a:gd name="connsiteX3" fmla="*/ 72 w 214979"/>
                  <a:gd name="connsiteY3" fmla="*/ 2165513 h 2165513"/>
                  <a:gd name="connsiteX0" fmla="*/ 319588 w 319588"/>
                  <a:gd name="connsiteY0" fmla="*/ 0 h 2165513"/>
                  <a:gd name="connsiteX1" fmla="*/ 139283 w 319588"/>
                  <a:gd name="connsiteY1" fmla="*/ 914400 h 2165513"/>
                  <a:gd name="connsiteX2" fmla="*/ 10417 w 319588"/>
                  <a:gd name="connsiteY2" fmla="*/ 1485648 h 2165513"/>
                  <a:gd name="connsiteX3" fmla="*/ 104681 w 319588"/>
                  <a:gd name="connsiteY3" fmla="*/ 2165513 h 2165513"/>
                  <a:gd name="connsiteX0" fmla="*/ 319588 w 319588"/>
                  <a:gd name="connsiteY0" fmla="*/ 0 h 2165513"/>
                  <a:gd name="connsiteX1" fmla="*/ 139283 w 319588"/>
                  <a:gd name="connsiteY1" fmla="*/ 914400 h 2165513"/>
                  <a:gd name="connsiteX2" fmla="*/ 10417 w 319588"/>
                  <a:gd name="connsiteY2" fmla="*/ 1485648 h 2165513"/>
                  <a:gd name="connsiteX3" fmla="*/ 104681 w 319588"/>
                  <a:gd name="connsiteY3" fmla="*/ 2165513 h 2165513"/>
                  <a:gd name="connsiteX0" fmla="*/ 309171 w 309171"/>
                  <a:gd name="connsiteY0" fmla="*/ 0 h 2165513"/>
                  <a:gd name="connsiteX1" fmla="*/ 128866 w 309171"/>
                  <a:gd name="connsiteY1" fmla="*/ 914400 h 2165513"/>
                  <a:gd name="connsiteX2" fmla="*/ 0 w 309171"/>
                  <a:gd name="connsiteY2" fmla="*/ 1485648 h 2165513"/>
                  <a:gd name="connsiteX3" fmla="*/ 94264 w 309171"/>
                  <a:gd name="connsiteY3" fmla="*/ 2165513 h 2165513"/>
                  <a:gd name="connsiteX0" fmla="*/ 310508 w 310508"/>
                  <a:gd name="connsiteY0" fmla="*/ 0 h 2165513"/>
                  <a:gd name="connsiteX1" fmla="*/ 130203 w 310508"/>
                  <a:gd name="connsiteY1" fmla="*/ 914400 h 2165513"/>
                  <a:gd name="connsiteX2" fmla="*/ 1337 w 310508"/>
                  <a:gd name="connsiteY2" fmla="*/ 1485648 h 2165513"/>
                  <a:gd name="connsiteX3" fmla="*/ 95601 w 310508"/>
                  <a:gd name="connsiteY3" fmla="*/ 2165513 h 2165513"/>
                  <a:gd name="connsiteX0" fmla="*/ 310508 w 310508"/>
                  <a:gd name="connsiteY0" fmla="*/ 0 h 2165513"/>
                  <a:gd name="connsiteX1" fmla="*/ 130203 w 310508"/>
                  <a:gd name="connsiteY1" fmla="*/ 914400 h 2165513"/>
                  <a:gd name="connsiteX2" fmla="*/ 1337 w 310508"/>
                  <a:gd name="connsiteY2" fmla="*/ 1485648 h 2165513"/>
                  <a:gd name="connsiteX3" fmla="*/ 95601 w 310508"/>
                  <a:gd name="connsiteY3" fmla="*/ 2165513 h 2165513"/>
                  <a:gd name="connsiteX0" fmla="*/ 277952 w 277952"/>
                  <a:gd name="connsiteY0" fmla="*/ 0 h 2165513"/>
                  <a:gd name="connsiteX1" fmla="*/ 97647 w 277952"/>
                  <a:gd name="connsiteY1" fmla="*/ 914400 h 2165513"/>
                  <a:gd name="connsiteX2" fmla="*/ 1832 w 277952"/>
                  <a:gd name="connsiteY2" fmla="*/ 1717003 h 2165513"/>
                  <a:gd name="connsiteX3" fmla="*/ 63045 w 277952"/>
                  <a:gd name="connsiteY3" fmla="*/ 2165513 h 2165513"/>
                  <a:gd name="connsiteX0" fmla="*/ 277952 w 277952"/>
                  <a:gd name="connsiteY0" fmla="*/ 0 h 2165513"/>
                  <a:gd name="connsiteX1" fmla="*/ 97647 w 277952"/>
                  <a:gd name="connsiteY1" fmla="*/ 914400 h 2165513"/>
                  <a:gd name="connsiteX2" fmla="*/ 1832 w 277952"/>
                  <a:gd name="connsiteY2" fmla="*/ 1717003 h 2165513"/>
                  <a:gd name="connsiteX3" fmla="*/ 63045 w 277952"/>
                  <a:gd name="connsiteY3" fmla="*/ 2165513 h 2165513"/>
                  <a:gd name="connsiteX0" fmla="*/ 277952 w 277952"/>
                  <a:gd name="connsiteY0" fmla="*/ 0 h 2088395"/>
                  <a:gd name="connsiteX1" fmla="*/ 97647 w 277952"/>
                  <a:gd name="connsiteY1" fmla="*/ 914400 h 2088395"/>
                  <a:gd name="connsiteX2" fmla="*/ 1832 w 277952"/>
                  <a:gd name="connsiteY2" fmla="*/ 1717003 h 2088395"/>
                  <a:gd name="connsiteX3" fmla="*/ 63045 w 277952"/>
                  <a:gd name="connsiteY3" fmla="*/ 2088395 h 2088395"/>
                  <a:gd name="connsiteX0" fmla="*/ 288056 w 288056"/>
                  <a:gd name="connsiteY0" fmla="*/ 0 h 2088395"/>
                  <a:gd name="connsiteX1" fmla="*/ 107751 w 288056"/>
                  <a:gd name="connsiteY1" fmla="*/ 914400 h 2088395"/>
                  <a:gd name="connsiteX2" fmla="*/ 11936 w 288056"/>
                  <a:gd name="connsiteY2" fmla="*/ 1717003 h 2088395"/>
                  <a:gd name="connsiteX3" fmla="*/ 73149 w 288056"/>
                  <a:gd name="connsiteY3" fmla="*/ 2088395 h 2088395"/>
                  <a:gd name="connsiteX0" fmla="*/ 277952 w 277952"/>
                  <a:gd name="connsiteY0" fmla="*/ 0 h 2089473"/>
                  <a:gd name="connsiteX1" fmla="*/ 97647 w 277952"/>
                  <a:gd name="connsiteY1" fmla="*/ 914400 h 2089473"/>
                  <a:gd name="connsiteX2" fmla="*/ 1832 w 277952"/>
                  <a:gd name="connsiteY2" fmla="*/ 1717003 h 2089473"/>
                  <a:gd name="connsiteX3" fmla="*/ 63045 w 277952"/>
                  <a:gd name="connsiteY3" fmla="*/ 2088395 h 2089473"/>
                  <a:gd name="connsiteX0" fmla="*/ 354220 w 354220"/>
                  <a:gd name="connsiteY0" fmla="*/ 0 h 2088874"/>
                  <a:gd name="connsiteX1" fmla="*/ 173915 w 354220"/>
                  <a:gd name="connsiteY1" fmla="*/ 914400 h 2088874"/>
                  <a:gd name="connsiteX2" fmla="*/ 982 w 354220"/>
                  <a:gd name="connsiteY2" fmla="*/ 1650902 h 2088874"/>
                  <a:gd name="connsiteX3" fmla="*/ 139313 w 354220"/>
                  <a:gd name="connsiteY3" fmla="*/ 2088395 h 2088874"/>
                  <a:gd name="connsiteX0" fmla="*/ 354220 w 354220"/>
                  <a:gd name="connsiteY0" fmla="*/ 0 h 2088740"/>
                  <a:gd name="connsiteX1" fmla="*/ 173915 w 354220"/>
                  <a:gd name="connsiteY1" fmla="*/ 914400 h 2088740"/>
                  <a:gd name="connsiteX2" fmla="*/ 982 w 354220"/>
                  <a:gd name="connsiteY2" fmla="*/ 1650902 h 2088740"/>
                  <a:gd name="connsiteX3" fmla="*/ 139313 w 354220"/>
                  <a:gd name="connsiteY3" fmla="*/ 2088395 h 2088740"/>
                  <a:gd name="connsiteX0" fmla="*/ 354220 w 354220"/>
                  <a:gd name="connsiteY0" fmla="*/ 0 h 2132730"/>
                  <a:gd name="connsiteX1" fmla="*/ 173915 w 354220"/>
                  <a:gd name="connsiteY1" fmla="*/ 914400 h 2132730"/>
                  <a:gd name="connsiteX2" fmla="*/ 982 w 354220"/>
                  <a:gd name="connsiteY2" fmla="*/ 1650902 h 2132730"/>
                  <a:gd name="connsiteX3" fmla="*/ 73212 w 354220"/>
                  <a:gd name="connsiteY3" fmla="*/ 2132462 h 2132730"/>
                  <a:gd name="connsiteX0" fmla="*/ 354430 w 354430"/>
                  <a:gd name="connsiteY0" fmla="*/ 0 h 2132730"/>
                  <a:gd name="connsiteX1" fmla="*/ 174125 w 354430"/>
                  <a:gd name="connsiteY1" fmla="*/ 914400 h 2132730"/>
                  <a:gd name="connsiteX2" fmla="*/ 1192 w 354430"/>
                  <a:gd name="connsiteY2" fmla="*/ 1650902 h 2132730"/>
                  <a:gd name="connsiteX3" fmla="*/ 73422 w 354430"/>
                  <a:gd name="connsiteY3" fmla="*/ 2132462 h 2132730"/>
                  <a:gd name="connsiteX0" fmla="*/ 354194 w 354194"/>
                  <a:gd name="connsiteY0" fmla="*/ 0 h 2132730"/>
                  <a:gd name="connsiteX1" fmla="*/ 202353 w 354194"/>
                  <a:gd name="connsiteY1" fmla="*/ 946422 h 2132730"/>
                  <a:gd name="connsiteX2" fmla="*/ 956 w 354194"/>
                  <a:gd name="connsiteY2" fmla="*/ 1650902 h 2132730"/>
                  <a:gd name="connsiteX3" fmla="*/ 73186 w 354194"/>
                  <a:gd name="connsiteY3" fmla="*/ 2132462 h 2132730"/>
                  <a:gd name="connsiteX0" fmla="*/ 375321 w 375321"/>
                  <a:gd name="connsiteY0" fmla="*/ 0 h 2132782"/>
                  <a:gd name="connsiteX1" fmla="*/ 223480 w 375321"/>
                  <a:gd name="connsiteY1" fmla="*/ 946422 h 2132782"/>
                  <a:gd name="connsiteX2" fmla="*/ 736 w 375321"/>
                  <a:gd name="connsiteY2" fmla="*/ 1682924 h 2132782"/>
                  <a:gd name="connsiteX3" fmla="*/ 94313 w 375321"/>
                  <a:gd name="connsiteY3" fmla="*/ 2132462 h 2132782"/>
                  <a:gd name="connsiteX0" fmla="*/ 374585 w 374585"/>
                  <a:gd name="connsiteY0" fmla="*/ 0 h 2132782"/>
                  <a:gd name="connsiteX1" fmla="*/ 222744 w 374585"/>
                  <a:gd name="connsiteY1" fmla="*/ 946422 h 2132782"/>
                  <a:gd name="connsiteX2" fmla="*/ 0 w 374585"/>
                  <a:gd name="connsiteY2" fmla="*/ 1682924 h 2132782"/>
                  <a:gd name="connsiteX3" fmla="*/ 93577 w 374585"/>
                  <a:gd name="connsiteY3" fmla="*/ 2132462 h 2132782"/>
                  <a:gd name="connsiteX0" fmla="*/ 377997 w 377997"/>
                  <a:gd name="connsiteY0" fmla="*/ 0 h 2132782"/>
                  <a:gd name="connsiteX1" fmla="*/ 226156 w 377997"/>
                  <a:gd name="connsiteY1" fmla="*/ 946422 h 2132782"/>
                  <a:gd name="connsiteX2" fmla="*/ 3412 w 377997"/>
                  <a:gd name="connsiteY2" fmla="*/ 1682924 h 2132782"/>
                  <a:gd name="connsiteX3" fmla="*/ 96989 w 377997"/>
                  <a:gd name="connsiteY3" fmla="*/ 2132462 h 2132782"/>
                  <a:gd name="connsiteX0" fmla="*/ 377997 w 377997"/>
                  <a:gd name="connsiteY0" fmla="*/ 0 h 2132751"/>
                  <a:gd name="connsiteX1" fmla="*/ 226156 w 377997"/>
                  <a:gd name="connsiteY1" fmla="*/ 946422 h 2132751"/>
                  <a:gd name="connsiteX2" fmla="*/ 3412 w 377997"/>
                  <a:gd name="connsiteY2" fmla="*/ 1682924 h 2132751"/>
                  <a:gd name="connsiteX3" fmla="*/ 96989 w 377997"/>
                  <a:gd name="connsiteY3" fmla="*/ 2132462 h 2132751"/>
                  <a:gd name="connsiteX0" fmla="*/ 377997 w 377997"/>
                  <a:gd name="connsiteY0" fmla="*/ 0 h 2132462"/>
                  <a:gd name="connsiteX1" fmla="*/ 226156 w 377997"/>
                  <a:gd name="connsiteY1" fmla="*/ 946422 h 2132462"/>
                  <a:gd name="connsiteX2" fmla="*/ 3412 w 377997"/>
                  <a:gd name="connsiteY2" fmla="*/ 1682924 h 2132462"/>
                  <a:gd name="connsiteX3" fmla="*/ 96989 w 377997"/>
                  <a:gd name="connsiteY3" fmla="*/ 2132462 h 2132462"/>
                  <a:gd name="connsiteX0" fmla="*/ 377997 w 377997"/>
                  <a:gd name="connsiteY0" fmla="*/ 0 h 2157368"/>
                  <a:gd name="connsiteX1" fmla="*/ 226156 w 377997"/>
                  <a:gd name="connsiteY1" fmla="*/ 946422 h 2157368"/>
                  <a:gd name="connsiteX2" fmla="*/ 3412 w 377997"/>
                  <a:gd name="connsiteY2" fmla="*/ 1682924 h 2157368"/>
                  <a:gd name="connsiteX3" fmla="*/ 72083 w 377997"/>
                  <a:gd name="connsiteY3" fmla="*/ 2157368 h 2157368"/>
                  <a:gd name="connsiteX0" fmla="*/ 377997 w 377997"/>
                  <a:gd name="connsiteY0" fmla="*/ 0 h 2157368"/>
                  <a:gd name="connsiteX1" fmla="*/ 226156 w 377997"/>
                  <a:gd name="connsiteY1" fmla="*/ 946422 h 2157368"/>
                  <a:gd name="connsiteX2" fmla="*/ 3412 w 377997"/>
                  <a:gd name="connsiteY2" fmla="*/ 1682924 h 2157368"/>
                  <a:gd name="connsiteX3" fmla="*/ 72083 w 377997"/>
                  <a:gd name="connsiteY3" fmla="*/ 2157368 h 2157368"/>
                  <a:gd name="connsiteX0" fmla="*/ 331387 w 331387"/>
                  <a:gd name="connsiteY0" fmla="*/ 0 h 2157368"/>
                  <a:gd name="connsiteX1" fmla="*/ 179546 w 331387"/>
                  <a:gd name="connsiteY1" fmla="*/ 946422 h 2157368"/>
                  <a:gd name="connsiteX2" fmla="*/ 4180 w 331387"/>
                  <a:gd name="connsiteY2" fmla="*/ 1682924 h 2157368"/>
                  <a:gd name="connsiteX3" fmla="*/ 25473 w 331387"/>
                  <a:gd name="connsiteY3" fmla="*/ 2157368 h 2157368"/>
                  <a:gd name="connsiteX0" fmla="*/ 327207 w 327207"/>
                  <a:gd name="connsiteY0" fmla="*/ 0 h 2157368"/>
                  <a:gd name="connsiteX1" fmla="*/ 175366 w 327207"/>
                  <a:gd name="connsiteY1" fmla="*/ 946422 h 2157368"/>
                  <a:gd name="connsiteX2" fmla="*/ 0 w 327207"/>
                  <a:gd name="connsiteY2" fmla="*/ 1682924 h 2157368"/>
                  <a:gd name="connsiteX3" fmla="*/ 21293 w 327207"/>
                  <a:gd name="connsiteY3" fmla="*/ 2157368 h 2157368"/>
                  <a:gd name="connsiteX0" fmla="*/ 327214 w 327214"/>
                  <a:gd name="connsiteY0" fmla="*/ 0 h 2157368"/>
                  <a:gd name="connsiteX1" fmla="*/ 175373 w 327214"/>
                  <a:gd name="connsiteY1" fmla="*/ 946422 h 2157368"/>
                  <a:gd name="connsiteX2" fmla="*/ 7 w 327214"/>
                  <a:gd name="connsiteY2" fmla="*/ 1682924 h 2157368"/>
                  <a:gd name="connsiteX3" fmla="*/ 21300 w 327214"/>
                  <a:gd name="connsiteY3" fmla="*/ 2157368 h 2157368"/>
                  <a:gd name="connsiteX0" fmla="*/ 327214 w 327214"/>
                  <a:gd name="connsiteY0" fmla="*/ 0 h 2157368"/>
                  <a:gd name="connsiteX1" fmla="*/ 232227 w 327214"/>
                  <a:gd name="connsiteY1" fmla="*/ 960636 h 2157368"/>
                  <a:gd name="connsiteX2" fmla="*/ 7 w 327214"/>
                  <a:gd name="connsiteY2" fmla="*/ 1682924 h 2157368"/>
                  <a:gd name="connsiteX3" fmla="*/ 21300 w 327214"/>
                  <a:gd name="connsiteY3" fmla="*/ 2157368 h 2157368"/>
                  <a:gd name="connsiteX0" fmla="*/ 327214 w 327214"/>
                  <a:gd name="connsiteY0" fmla="*/ 0 h 2157368"/>
                  <a:gd name="connsiteX1" fmla="*/ 232227 w 327214"/>
                  <a:gd name="connsiteY1" fmla="*/ 960636 h 2157368"/>
                  <a:gd name="connsiteX2" fmla="*/ 7 w 327214"/>
                  <a:gd name="connsiteY2" fmla="*/ 1682924 h 2157368"/>
                  <a:gd name="connsiteX3" fmla="*/ 21300 w 327214"/>
                  <a:gd name="connsiteY3" fmla="*/ 2157368 h 2157368"/>
                  <a:gd name="connsiteX0" fmla="*/ 327214 w 327214"/>
                  <a:gd name="connsiteY0" fmla="*/ 0 h 2157368"/>
                  <a:gd name="connsiteX1" fmla="*/ 286015 w 327214"/>
                  <a:gd name="connsiteY1" fmla="*/ 853060 h 2157368"/>
                  <a:gd name="connsiteX2" fmla="*/ 7 w 327214"/>
                  <a:gd name="connsiteY2" fmla="*/ 1682924 h 2157368"/>
                  <a:gd name="connsiteX3" fmla="*/ 21300 w 327214"/>
                  <a:gd name="connsiteY3" fmla="*/ 2157368 h 2157368"/>
                  <a:gd name="connsiteX0" fmla="*/ 327391 w 327391"/>
                  <a:gd name="connsiteY0" fmla="*/ 0 h 2157368"/>
                  <a:gd name="connsiteX1" fmla="*/ 286192 w 327391"/>
                  <a:gd name="connsiteY1" fmla="*/ 853060 h 2157368"/>
                  <a:gd name="connsiteX2" fmla="*/ 184 w 327391"/>
                  <a:gd name="connsiteY2" fmla="*/ 1682924 h 2157368"/>
                  <a:gd name="connsiteX3" fmla="*/ 21477 w 327391"/>
                  <a:gd name="connsiteY3" fmla="*/ 2157368 h 2157368"/>
                  <a:gd name="connsiteX0" fmla="*/ 338086 w 338086"/>
                  <a:gd name="connsiteY0" fmla="*/ 0 h 2157368"/>
                  <a:gd name="connsiteX1" fmla="*/ 296887 w 338086"/>
                  <a:gd name="connsiteY1" fmla="*/ 853060 h 2157368"/>
                  <a:gd name="connsiteX2" fmla="*/ 10879 w 338086"/>
                  <a:gd name="connsiteY2" fmla="*/ 1682924 h 2157368"/>
                  <a:gd name="connsiteX3" fmla="*/ 32172 w 338086"/>
                  <a:gd name="connsiteY3" fmla="*/ 2157368 h 2157368"/>
                  <a:gd name="connsiteX0" fmla="*/ 338086 w 338086"/>
                  <a:gd name="connsiteY0" fmla="*/ 0 h 2157368"/>
                  <a:gd name="connsiteX1" fmla="*/ 296887 w 338086"/>
                  <a:gd name="connsiteY1" fmla="*/ 853060 h 2157368"/>
                  <a:gd name="connsiteX2" fmla="*/ 10879 w 338086"/>
                  <a:gd name="connsiteY2" fmla="*/ 1682924 h 2157368"/>
                  <a:gd name="connsiteX3" fmla="*/ 32172 w 338086"/>
                  <a:gd name="connsiteY3" fmla="*/ 2157368 h 2157368"/>
                  <a:gd name="connsiteX0" fmla="*/ 308885 w 308885"/>
                  <a:gd name="connsiteY0" fmla="*/ 0 h 2157368"/>
                  <a:gd name="connsiteX1" fmla="*/ 267686 w 308885"/>
                  <a:gd name="connsiteY1" fmla="*/ 853060 h 2157368"/>
                  <a:gd name="connsiteX2" fmla="*/ 24708 w 308885"/>
                  <a:gd name="connsiteY2" fmla="*/ 1564590 h 2157368"/>
                  <a:gd name="connsiteX3" fmla="*/ 2971 w 308885"/>
                  <a:gd name="connsiteY3" fmla="*/ 2157368 h 2157368"/>
                  <a:gd name="connsiteX0" fmla="*/ 308885 w 308885"/>
                  <a:gd name="connsiteY0" fmla="*/ 0 h 2157368"/>
                  <a:gd name="connsiteX1" fmla="*/ 267686 w 308885"/>
                  <a:gd name="connsiteY1" fmla="*/ 853060 h 2157368"/>
                  <a:gd name="connsiteX2" fmla="*/ 24708 w 308885"/>
                  <a:gd name="connsiteY2" fmla="*/ 1564590 h 2157368"/>
                  <a:gd name="connsiteX3" fmla="*/ 2971 w 308885"/>
                  <a:gd name="connsiteY3" fmla="*/ 2157368 h 2157368"/>
                  <a:gd name="connsiteX0" fmla="*/ 291813 w 291813"/>
                  <a:gd name="connsiteY0" fmla="*/ 0 h 2157368"/>
                  <a:gd name="connsiteX1" fmla="*/ 250614 w 291813"/>
                  <a:gd name="connsiteY1" fmla="*/ 853060 h 2157368"/>
                  <a:gd name="connsiteX2" fmla="*/ 7636 w 291813"/>
                  <a:gd name="connsiteY2" fmla="*/ 1564590 h 2157368"/>
                  <a:gd name="connsiteX3" fmla="*/ 60544 w 291813"/>
                  <a:gd name="connsiteY3" fmla="*/ 2157368 h 2157368"/>
                  <a:gd name="connsiteX0" fmla="*/ 248760 w 248760"/>
                  <a:gd name="connsiteY0" fmla="*/ 0 h 2157368"/>
                  <a:gd name="connsiteX1" fmla="*/ 207561 w 248760"/>
                  <a:gd name="connsiteY1" fmla="*/ 853060 h 2157368"/>
                  <a:gd name="connsiteX2" fmla="*/ 14347 w 248760"/>
                  <a:gd name="connsiteY2" fmla="*/ 1552149 h 2157368"/>
                  <a:gd name="connsiteX3" fmla="*/ 17491 w 248760"/>
                  <a:gd name="connsiteY3" fmla="*/ 2157368 h 2157368"/>
                  <a:gd name="connsiteX0" fmla="*/ 255480 w 255480"/>
                  <a:gd name="connsiteY0" fmla="*/ 0 h 2157368"/>
                  <a:gd name="connsiteX1" fmla="*/ 214281 w 255480"/>
                  <a:gd name="connsiteY1" fmla="*/ 853060 h 2157368"/>
                  <a:gd name="connsiteX2" fmla="*/ 21067 w 255480"/>
                  <a:gd name="connsiteY2" fmla="*/ 1552149 h 2157368"/>
                  <a:gd name="connsiteX3" fmla="*/ 5549 w 255480"/>
                  <a:gd name="connsiteY3" fmla="*/ 2157368 h 2157368"/>
                  <a:gd name="connsiteX0" fmla="*/ 252136 w 252136"/>
                  <a:gd name="connsiteY0" fmla="*/ 0 h 2157368"/>
                  <a:gd name="connsiteX1" fmla="*/ 210937 w 252136"/>
                  <a:gd name="connsiteY1" fmla="*/ 853060 h 2157368"/>
                  <a:gd name="connsiteX2" fmla="*/ 26484 w 252136"/>
                  <a:gd name="connsiteY2" fmla="*/ 1552148 h 2157368"/>
                  <a:gd name="connsiteX3" fmla="*/ 2205 w 252136"/>
                  <a:gd name="connsiteY3" fmla="*/ 2157368 h 2157368"/>
                  <a:gd name="connsiteX0" fmla="*/ 250190 w 250190"/>
                  <a:gd name="connsiteY0" fmla="*/ 0 h 2157368"/>
                  <a:gd name="connsiteX1" fmla="*/ 208991 w 250190"/>
                  <a:gd name="connsiteY1" fmla="*/ 853060 h 2157368"/>
                  <a:gd name="connsiteX2" fmla="*/ 24538 w 250190"/>
                  <a:gd name="connsiteY2" fmla="*/ 1552148 h 2157368"/>
                  <a:gd name="connsiteX3" fmla="*/ 259 w 250190"/>
                  <a:gd name="connsiteY3" fmla="*/ 2157368 h 2157368"/>
                  <a:gd name="connsiteX0" fmla="*/ 255407 w 255407"/>
                  <a:gd name="connsiteY0" fmla="*/ 0 h 2165206"/>
                  <a:gd name="connsiteX1" fmla="*/ 214208 w 255407"/>
                  <a:gd name="connsiteY1" fmla="*/ 853060 h 2165206"/>
                  <a:gd name="connsiteX2" fmla="*/ 29755 w 255407"/>
                  <a:gd name="connsiteY2" fmla="*/ 1552148 h 2165206"/>
                  <a:gd name="connsiteX3" fmla="*/ 0 w 255407"/>
                  <a:gd name="connsiteY3" fmla="*/ 2165206 h 2165206"/>
                  <a:gd name="connsiteX0" fmla="*/ 255407 w 255407"/>
                  <a:gd name="connsiteY0" fmla="*/ 0 h 2165206"/>
                  <a:gd name="connsiteX1" fmla="*/ 214208 w 255407"/>
                  <a:gd name="connsiteY1" fmla="*/ 853060 h 2165206"/>
                  <a:gd name="connsiteX2" fmla="*/ 29755 w 255407"/>
                  <a:gd name="connsiteY2" fmla="*/ 1552148 h 2165206"/>
                  <a:gd name="connsiteX3" fmla="*/ 0 w 255407"/>
                  <a:gd name="connsiteY3" fmla="*/ 2165206 h 2165206"/>
                </a:gdLst>
                <a:ahLst/>
                <a:cxnLst>
                  <a:cxn ang="0">
                    <a:pos x="connsiteX0" y="connsiteY0"/>
                  </a:cxn>
                  <a:cxn ang="0">
                    <a:pos x="connsiteX1" y="connsiteY1"/>
                  </a:cxn>
                  <a:cxn ang="0">
                    <a:pos x="connsiteX2" y="connsiteY2"/>
                  </a:cxn>
                  <a:cxn ang="0">
                    <a:pos x="connsiteX3" y="connsiteY3"/>
                  </a:cxn>
                </a:cxnLst>
                <a:rect l="l" t="t" r="r" b="b"/>
                <a:pathLst>
                  <a:path w="255407" h="2165206">
                    <a:moveTo>
                      <a:pt x="255407" y="0"/>
                    </a:moveTo>
                    <a:cubicBezTo>
                      <a:pt x="232332" y="334314"/>
                      <a:pt x="251817" y="594369"/>
                      <a:pt x="214208" y="853060"/>
                    </a:cubicBezTo>
                    <a:cubicBezTo>
                      <a:pt x="176599" y="1111751"/>
                      <a:pt x="68409" y="1267046"/>
                      <a:pt x="29755" y="1552148"/>
                    </a:cubicBezTo>
                    <a:cubicBezTo>
                      <a:pt x="-2966" y="1802242"/>
                      <a:pt x="2715" y="1996930"/>
                      <a:pt x="0" y="2165206"/>
                    </a:cubicBezTo>
                  </a:path>
                </a:pathLst>
              </a:custGeom>
              <a:noFill/>
              <a:ln w="19050" cap="flat" cmpd="sng" algn="ctr">
                <a:solidFill>
                  <a:srgbClr val="737373"/>
                </a:solidFill>
                <a:prstDash val="sysDot"/>
              </a:ln>
              <a:effectLst/>
            </p:spPr>
            <p:txBody>
              <a:bodyPr rtlCol="0" anchor="ctr"/>
              <a:lstStyle/>
              <a:p>
                <a:pPr marL="0" marR="0" lvl="0" indent="0" algn="ctr" defTabSz="489844" eaLnBrk="1" fontAlgn="auto" latinLnBrk="0" hangingPunct="1">
                  <a:lnSpc>
                    <a:spcPct val="100000"/>
                  </a:lnSpc>
                  <a:spcBef>
                    <a:spcPts val="0"/>
                  </a:spcBef>
                  <a:spcAft>
                    <a:spcPts val="0"/>
                  </a:spcAft>
                  <a:buClrTx/>
                  <a:buSzTx/>
                  <a:buFontTx/>
                  <a:buNone/>
                  <a:tabLst/>
                  <a:defRPr/>
                </a:pPr>
                <a:endParaRPr kumimoji="0" lang="en-US" sz="1071" b="0" i="0" u="none" strike="noStrike" kern="0" cap="none" spc="0" normalizeH="0" baseline="0" noProof="0">
                  <a:ln>
                    <a:noFill/>
                  </a:ln>
                  <a:gradFill>
                    <a:gsLst>
                      <a:gs pos="83000">
                        <a:srgbClr val="2F2F2F"/>
                      </a:gs>
                      <a:gs pos="100000">
                        <a:srgbClr val="2F2F2F"/>
                      </a:gs>
                    </a:gsLst>
                    <a:lin ang="5400000" scaled="1"/>
                  </a:gradFill>
                  <a:effectLst/>
                  <a:uLnTx/>
                  <a:uFillTx/>
                </a:endParaRPr>
              </a:p>
            </p:txBody>
          </p:sp>
          <p:sp>
            <p:nvSpPr>
              <p:cNvPr id="185" name="Freeform: Shape 184">
                <a:extLst>
                  <a:ext uri="{FF2B5EF4-FFF2-40B4-BE49-F238E27FC236}">
                    <a16:creationId xmlns:a16="http://schemas.microsoft.com/office/drawing/2014/main" id="{EDBE0C50-BA38-4375-808A-020C27769047}"/>
                  </a:ext>
                </a:extLst>
              </p:cNvPr>
              <p:cNvSpPr/>
              <p:nvPr/>
            </p:nvSpPr>
            <p:spPr bwMode="auto">
              <a:xfrm flipH="1">
                <a:off x="6039671" y="2627060"/>
                <a:ext cx="2856387" cy="1223046"/>
              </a:xfrm>
              <a:custGeom>
                <a:avLst/>
                <a:gdLst>
                  <a:gd name="connsiteX0" fmla="*/ 2839093 w 2839093"/>
                  <a:gd name="connsiteY0" fmla="*/ 0 h 2213773"/>
                  <a:gd name="connsiteX1" fmla="*/ 2396965 w 2839093"/>
                  <a:gd name="connsiteY1" fmla="*/ 884255 h 2213773"/>
                  <a:gd name="connsiteX2" fmla="*/ 497827 w 2839093"/>
                  <a:gd name="connsiteY2" fmla="*/ 1446963 h 2213773"/>
                  <a:gd name="connsiteX3" fmla="*/ 45651 w 2839093"/>
                  <a:gd name="connsiteY3" fmla="*/ 2150348 h 2213773"/>
                  <a:gd name="connsiteX4" fmla="*/ 15506 w 2839093"/>
                  <a:gd name="connsiteY4" fmla="*/ 2180493 h 2213773"/>
                  <a:gd name="connsiteX0" fmla="*/ 2793442 w 2793442"/>
                  <a:gd name="connsiteY0" fmla="*/ 0 h 2150348"/>
                  <a:gd name="connsiteX1" fmla="*/ 2351314 w 2793442"/>
                  <a:gd name="connsiteY1" fmla="*/ 884255 h 2150348"/>
                  <a:gd name="connsiteX2" fmla="*/ 452176 w 2793442"/>
                  <a:gd name="connsiteY2" fmla="*/ 1446963 h 2150348"/>
                  <a:gd name="connsiteX3" fmla="*/ 0 w 2793442"/>
                  <a:gd name="connsiteY3" fmla="*/ 2150348 h 2150348"/>
                  <a:gd name="connsiteX0" fmla="*/ 2793562 w 2793562"/>
                  <a:gd name="connsiteY0" fmla="*/ 0 h 2150348"/>
                  <a:gd name="connsiteX1" fmla="*/ 2351434 w 2793562"/>
                  <a:gd name="connsiteY1" fmla="*/ 884255 h 2150348"/>
                  <a:gd name="connsiteX2" fmla="*/ 452296 w 2793562"/>
                  <a:gd name="connsiteY2" fmla="*/ 1446963 h 2150348"/>
                  <a:gd name="connsiteX3" fmla="*/ 120 w 2793562"/>
                  <a:gd name="connsiteY3" fmla="*/ 2150348 h 2150348"/>
                  <a:gd name="connsiteX0" fmla="*/ 2793553 w 2793553"/>
                  <a:gd name="connsiteY0" fmla="*/ 0 h 2150348"/>
                  <a:gd name="connsiteX1" fmla="*/ 2351425 w 2793553"/>
                  <a:gd name="connsiteY1" fmla="*/ 884255 h 2150348"/>
                  <a:gd name="connsiteX2" fmla="*/ 458727 w 2793553"/>
                  <a:gd name="connsiteY2" fmla="*/ 1485600 h 2150348"/>
                  <a:gd name="connsiteX3" fmla="*/ 111 w 2793553"/>
                  <a:gd name="connsiteY3" fmla="*/ 2150348 h 2150348"/>
                  <a:gd name="connsiteX0" fmla="*/ 2793585 w 2793585"/>
                  <a:gd name="connsiteY0" fmla="*/ 0 h 2150348"/>
                  <a:gd name="connsiteX1" fmla="*/ 2460927 w 2793585"/>
                  <a:gd name="connsiteY1" fmla="*/ 800542 h 2150348"/>
                  <a:gd name="connsiteX2" fmla="*/ 458759 w 2793585"/>
                  <a:gd name="connsiteY2" fmla="*/ 1485600 h 2150348"/>
                  <a:gd name="connsiteX3" fmla="*/ 143 w 2793585"/>
                  <a:gd name="connsiteY3" fmla="*/ 2150348 h 2150348"/>
                  <a:gd name="connsiteX0" fmla="*/ 2608764 w 2608764"/>
                  <a:gd name="connsiteY0" fmla="*/ 0 h 2150348"/>
                  <a:gd name="connsiteX1" fmla="*/ 2276106 w 2608764"/>
                  <a:gd name="connsiteY1" fmla="*/ 800542 h 2150348"/>
                  <a:gd name="connsiteX2" fmla="*/ 273938 w 2608764"/>
                  <a:gd name="connsiteY2" fmla="*/ 1485600 h 2150348"/>
                  <a:gd name="connsiteX3" fmla="*/ 38159 w 2608764"/>
                  <a:gd name="connsiteY3" fmla="*/ 2150348 h 2150348"/>
                  <a:gd name="connsiteX0" fmla="*/ 2570668 w 2570668"/>
                  <a:gd name="connsiteY0" fmla="*/ 0 h 2150348"/>
                  <a:gd name="connsiteX1" fmla="*/ 2238010 w 2570668"/>
                  <a:gd name="connsiteY1" fmla="*/ 800542 h 2150348"/>
                  <a:gd name="connsiteX2" fmla="*/ 535520 w 2570668"/>
                  <a:gd name="connsiteY2" fmla="*/ 1447180 h 2150348"/>
                  <a:gd name="connsiteX3" fmla="*/ 63 w 2570668"/>
                  <a:gd name="connsiteY3" fmla="*/ 2150348 h 2150348"/>
                  <a:gd name="connsiteX0" fmla="*/ 2581419 w 2581419"/>
                  <a:gd name="connsiteY0" fmla="*/ 0 h 2182621"/>
                  <a:gd name="connsiteX1" fmla="*/ 2248761 w 2581419"/>
                  <a:gd name="connsiteY1" fmla="*/ 800542 h 2182621"/>
                  <a:gd name="connsiteX2" fmla="*/ 546271 w 2581419"/>
                  <a:gd name="connsiteY2" fmla="*/ 1447180 h 2182621"/>
                  <a:gd name="connsiteX3" fmla="*/ 57 w 2581419"/>
                  <a:gd name="connsiteY3" fmla="*/ 2182621 h 2182621"/>
                  <a:gd name="connsiteX0" fmla="*/ 2578085 w 2578085"/>
                  <a:gd name="connsiteY0" fmla="*/ 0 h 2149249"/>
                  <a:gd name="connsiteX1" fmla="*/ 2245427 w 2578085"/>
                  <a:gd name="connsiteY1" fmla="*/ 800542 h 2149249"/>
                  <a:gd name="connsiteX2" fmla="*/ 542937 w 2578085"/>
                  <a:gd name="connsiteY2" fmla="*/ 1447180 h 2149249"/>
                  <a:gd name="connsiteX3" fmla="*/ 60 w 2578085"/>
                  <a:gd name="connsiteY3" fmla="*/ 2149249 h 2149249"/>
                  <a:gd name="connsiteX0" fmla="*/ 2509559 w 2509559"/>
                  <a:gd name="connsiteY0" fmla="*/ 0 h 2149249"/>
                  <a:gd name="connsiteX1" fmla="*/ 2176901 w 2509559"/>
                  <a:gd name="connsiteY1" fmla="*/ 800542 h 2149249"/>
                  <a:gd name="connsiteX2" fmla="*/ 474411 w 2509559"/>
                  <a:gd name="connsiteY2" fmla="*/ 1447180 h 2149249"/>
                  <a:gd name="connsiteX3" fmla="*/ 114 w 2509559"/>
                  <a:gd name="connsiteY3" fmla="*/ 2149249 h 2149249"/>
                </a:gdLst>
                <a:ahLst/>
                <a:cxnLst>
                  <a:cxn ang="0">
                    <a:pos x="connsiteX0" y="connsiteY0"/>
                  </a:cxn>
                  <a:cxn ang="0">
                    <a:pos x="connsiteX1" y="connsiteY1"/>
                  </a:cxn>
                  <a:cxn ang="0">
                    <a:pos x="connsiteX2" y="connsiteY2"/>
                  </a:cxn>
                  <a:cxn ang="0">
                    <a:pos x="connsiteX3" y="connsiteY3"/>
                  </a:cxn>
                </a:cxnLst>
                <a:rect l="l" t="t" r="r" b="b"/>
                <a:pathLst>
                  <a:path w="2509559" h="2149249">
                    <a:moveTo>
                      <a:pt x="2509559" y="0"/>
                    </a:moveTo>
                    <a:cubicBezTo>
                      <a:pt x="2483600" y="321547"/>
                      <a:pt x="2516092" y="559345"/>
                      <a:pt x="2176901" y="800542"/>
                    </a:cubicBezTo>
                    <a:cubicBezTo>
                      <a:pt x="1837710" y="1041739"/>
                      <a:pt x="884542" y="1222212"/>
                      <a:pt x="474411" y="1447180"/>
                    </a:cubicBezTo>
                    <a:cubicBezTo>
                      <a:pt x="64280" y="1672148"/>
                      <a:pt x="-3212" y="2014115"/>
                      <a:pt x="114" y="2149249"/>
                    </a:cubicBezTo>
                  </a:path>
                </a:pathLst>
              </a:custGeom>
              <a:noFill/>
              <a:ln w="19050" cap="flat" cmpd="sng" algn="ctr">
                <a:solidFill>
                  <a:srgbClr val="737373"/>
                </a:solidFill>
                <a:prstDash val="sysDot"/>
              </a:ln>
              <a:effectLst/>
            </p:spPr>
            <p:txBody>
              <a:bodyPr rtlCol="0" anchor="ctr"/>
              <a:lstStyle/>
              <a:p>
                <a:pPr marL="0" marR="0" lvl="0" indent="0" algn="ctr" defTabSz="489844" eaLnBrk="1" fontAlgn="auto" latinLnBrk="0" hangingPunct="1">
                  <a:lnSpc>
                    <a:spcPct val="100000"/>
                  </a:lnSpc>
                  <a:spcBef>
                    <a:spcPts val="0"/>
                  </a:spcBef>
                  <a:spcAft>
                    <a:spcPts val="0"/>
                  </a:spcAft>
                  <a:buClrTx/>
                  <a:buSzTx/>
                  <a:buFontTx/>
                  <a:buNone/>
                  <a:tabLst/>
                  <a:defRPr/>
                </a:pPr>
                <a:endParaRPr kumimoji="0" lang="en-US" sz="1071" b="0" i="0" u="none" strike="noStrike" kern="0" cap="none" spc="0" normalizeH="0" baseline="0" noProof="0">
                  <a:ln>
                    <a:noFill/>
                  </a:ln>
                  <a:gradFill>
                    <a:gsLst>
                      <a:gs pos="83000">
                        <a:srgbClr val="2F2F2F"/>
                      </a:gs>
                      <a:gs pos="100000">
                        <a:srgbClr val="2F2F2F"/>
                      </a:gs>
                    </a:gsLst>
                    <a:lin ang="5400000" scaled="1"/>
                  </a:gradFill>
                  <a:effectLst/>
                  <a:uLnTx/>
                  <a:uFillTx/>
                </a:endParaRPr>
              </a:p>
            </p:txBody>
          </p:sp>
        </p:grpSp>
        <p:sp>
          <p:nvSpPr>
            <p:cNvPr id="139" name="TextBox 138">
              <a:extLst>
                <a:ext uri="{FF2B5EF4-FFF2-40B4-BE49-F238E27FC236}">
                  <a16:creationId xmlns:a16="http://schemas.microsoft.com/office/drawing/2014/main" id="{D327491F-AABA-4BD2-8524-66A733163C11}"/>
                </a:ext>
              </a:extLst>
            </p:cNvPr>
            <p:cNvSpPr txBox="1"/>
            <p:nvPr/>
          </p:nvSpPr>
          <p:spPr>
            <a:xfrm>
              <a:off x="4018272" y="4301562"/>
              <a:ext cx="2360679" cy="395713"/>
            </a:xfrm>
            <a:prstGeom prst="rect">
              <a:avLst/>
            </a:prstGeom>
            <a:noFill/>
          </p:spPr>
          <p:txBody>
            <a:bodyPr wrap="square" lIns="48986" tIns="58783" rIns="48986" bIns="58783" rtlCol="0" anchor="t" anchorCtr="0">
              <a:spAutoFit/>
            </a:bodyPr>
            <a:lstStyle/>
            <a:p>
              <a:pPr marL="0" marR="0" lvl="0" indent="0" algn="ctr" defTabSz="489844" eaLnBrk="1" fontAlgn="auto" latinLnBrk="0" hangingPunct="1">
                <a:lnSpc>
                  <a:spcPct val="90000"/>
                </a:lnSpc>
                <a:spcBef>
                  <a:spcPts val="321"/>
                </a:spcBef>
                <a:spcAft>
                  <a:spcPts val="0"/>
                </a:spcAft>
                <a:buClrTx/>
                <a:buSzTx/>
                <a:buFontTx/>
                <a:buNone/>
                <a:tabLst/>
                <a:defRPr/>
              </a:pPr>
              <a: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t>NEXT GENERATION </a:t>
              </a:r>
              <a:b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br>
              <a: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t>PROTECTION</a:t>
              </a:r>
            </a:p>
          </p:txBody>
        </p:sp>
        <p:grpSp>
          <p:nvGrpSpPr>
            <p:cNvPr id="140" name="Group 139">
              <a:extLst>
                <a:ext uri="{FF2B5EF4-FFF2-40B4-BE49-F238E27FC236}">
                  <a16:creationId xmlns:a16="http://schemas.microsoft.com/office/drawing/2014/main" id="{6A844265-991C-4D8B-8169-88E7B31D0314}"/>
                </a:ext>
              </a:extLst>
            </p:cNvPr>
            <p:cNvGrpSpPr/>
            <p:nvPr/>
          </p:nvGrpSpPr>
          <p:grpSpPr>
            <a:xfrm>
              <a:off x="4914564" y="3608278"/>
              <a:ext cx="568095" cy="608815"/>
              <a:chOff x="4874110" y="4594397"/>
              <a:chExt cx="568095" cy="608815"/>
            </a:xfrm>
          </p:grpSpPr>
          <p:sp>
            <p:nvSpPr>
              <p:cNvPr id="177" name="Freeform: Shape 176">
                <a:extLst>
                  <a:ext uri="{FF2B5EF4-FFF2-40B4-BE49-F238E27FC236}">
                    <a16:creationId xmlns:a16="http://schemas.microsoft.com/office/drawing/2014/main" id="{B75058A9-66F8-40D4-A488-7ABA853439A5}"/>
                  </a:ext>
                </a:extLst>
              </p:cNvPr>
              <p:cNvSpPr/>
              <p:nvPr/>
            </p:nvSpPr>
            <p:spPr>
              <a:xfrm>
                <a:off x="4874110" y="4594397"/>
                <a:ext cx="568095" cy="608814"/>
              </a:xfrm>
              <a:custGeom>
                <a:avLst/>
                <a:gdLst>
                  <a:gd name="connsiteX0" fmla="*/ 178594 w 266700"/>
                  <a:gd name="connsiteY0" fmla="*/ 20479 h 276225"/>
                  <a:gd name="connsiteX1" fmla="*/ 133826 w 266700"/>
                  <a:gd name="connsiteY1" fmla="*/ 7144 h 276225"/>
                  <a:gd name="connsiteX2" fmla="*/ 133826 w 266700"/>
                  <a:gd name="connsiteY2" fmla="*/ 8096 h 276225"/>
                  <a:gd name="connsiteX3" fmla="*/ 89059 w 266700"/>
                  <a:gd name="connsiteY3" fmla="*/ 21431 h 276225"/>
                  <a:gd name="connsiteX4" fmla="*/ 7144 w 266700"/>
                  <a:gd name="connsiteY4" fmla="*/ 44291 h 276225"/>
                  <a:gd name="connsiteX5" fmla="*/ 7144 w 266700"/>
                  <a:gd name="connsiteY5" fmla="*/ 108109 h 276225"/>
                  <a:gd name="connsiteX6" fmla="*/ 11906 w 266700"/>
                  <a:gd name="connsiteY6" fmla="*/ 143351 h 276225"/>
                  <a:gd name="connsiteX7" fmla="*/ 11906 w 266700"/>
                  <a:gd name="connsiteY7" fmla="*/ 143351 h 276225"/>
                  <a:gd name="connsiteX8" fmla="*/ 133826 w 266700"/>
                  <a:gd name="connsiteY8" fmla="*/ 278606 h 276225"/>
                  <a:gd name="connsiteX9" fmla="*/ 255746 w 266700"/>
                  <a:gd name="connsiteY9" fmla="*/ 143351 h 276225"/>
                  <a:gd name="connsiteX10" fmla="*/ 255746 w 266700"/>
                  <a:gd name="connsiteY10" fmla="*/ 142399 h 276225"/>
                  <a:gd name="connsiteX11" fmla="*/ 255746 w 266700"/>
                  <a:gd name="connsiteY11" fmla="*/ 142399 h 276225"/>
                  <a:gd name="connsiteX12" fmla="*/ 260509 w 266700"/>
                  <a:gd name="connsiteY12" fmla="*/ 107156 h 276225"/>
                  <a:gd name="connsiteX13" fmla="*/ 260509 w 266700"/>
                  <a:gd name="connsiteY13" fmla="*/ 43339 h 276225"/>
                  <a:gd name="connsiteX14" fmla="*/ 178594 w 266700"/>
                  <a:gd name="connsiteY14" fmla="*/ 20479 h 276225"/>
                  <a:gd name="connsiteX0" fmla="*/ 171450 w 253365"/>
                  <a:gd name="connsiteY0" fmla="*/ 13335 h 271462"/>
                  <a:gd name="connsiteX1" fmla="*/ 126682 w 253365"/>
                  <a:gd name="connsiteY1" fmla="*/ 0 h 271462"/>
                  <a:gd name="connsiteX2" fmla="*/ 126682 w 253365"/>
                  <a:gd name="connsiteY2" fmla="*/ 952 h 271462"/>
                  <a:gd name="connsiteX3" fmla="*/ 81915 w 253365"/>
                  <a:gd name="connsiteY3" fmla="*/ 14287 h 271462"/>
                  <a:gd name="connsiteX4" fmla="*/ 0 w 253365"/>
                  <a:gd name="connsiteY4" fmla="*/ 37147 h 271462"/>
                  <a:gd name="connsiteX5" fmla="*/ 0 w 253365"/>
                  <a:gd name="connsiteY5" fmla="*/ 100965 h 271462"/>
                  <a:gd name="connsiteX6" fmla="*/ 4762 w 253365"/>
                  <a:gd name="connsiteY6" fmla="*/ 136207 h 271462"/>
                  <a:gd name="connsiteX7" fmla="*/ 4762 w 253365"/>
                  <a:gd name="connsiteY7" fmla="*/ 136207 h 271462"/>
                  <a:gd name="connsiteX8" fmla="*/ 126682 w 253365"/>
                  <a:gd name="connsiteY8" fmla="*/ 271462 h 271462"/>
                  <a:gd name="connsiteX9" fmla="*/ 248602 w 253365"/>
                  <a:gd name="connsiteY9" fmla="*/ 136207 h 271462"/>
                  <a:gd name="connsiteX10" fmla="*/ 248602 w 253365"/>
                  <a:gd name="connsiteY10" fmla="*/ 135255 h 271462"/>
                  <a:gd name="connsiteX11" fmla="*/ 248602 w 253365"/>
                  <a:gd name="connsiteY11" fmla="*/ 135255 h 271462"/>
                  <a:gd name="connsiteX12" fmla="*/ 253365 w 253365"/>
                  <a:gd name="connsiteY12" fmla="*/ 100012 h 271462"/>
                  <a:gd name="connsiteX13" fmla="*/ 253365 w 253365"/>
                  <a:gd name="connsiteY13" fmla="*/ 36195 h 271462"/>
                  <a:gd name="connsiteX14" fmla="*/ 171450 w 253365"/>
                  <a:gd name="connsiteY14" fmla="*/ 13335 h 271462"/>
                  <a:gd name="connsiteX0" fmla="*/ 171450 w 253365"/>
                  <a:gd name="connsiteY0" fmla="*/ 13335 h 271462"/>
                  <a:gd name="connsiteX1" fmla="*/ 126682 w 253365"/>
                  <a:gd name="connsiteY1" fmla="*/ 0 h 271462"/>
                  <a:gd name="connsiteX2" fmla="*/ 81915 w 253365"/>
                  <a:gd name="connsiteY2" fmla="*/ 14287 h 271462"/>
                  <a:gd name="connsiteX3" fmla="*/ 0 w 253365"/>
                  <a:gd name="connsiteY3" fmla="*/ 37147 h 271462"/>
                  <a:gd name="connsiteX4" fmla="*/ 0 w 253365"/>
                  <a:gd name="connsiteY4" fmla="*/ 100965 h 271462"/>
                  <a:gd name="connsiteX5" fmla="*/ 4762 w 253365"/>
                  <a:gd name="connsiteY5" fmla="*/ 136207 h 271462"/>
                  <a:gd name="connsiteX6" fmla="*/ 4762 w 253365"/>
                  <a:gd name="connsiteY6" fmla="*/ 136207 h 271462"/>
                  <a:gd name="connsiteX7" fmla="*/ 126682 w 253365"/>
                  <a:gd name="connsiteY7" fmla="*/ 271462 h 271462"/>
                  <a:gd name="connsiteX8" fmla="*/ 248602 w 253365"/>
                  <a:gd name="connsiteY8" fmla="*/ 136207 h 271462"/>
                  <a:gd name="connsiteX9" fmla="*/ 248602 w 253365"/>
                  <a:gd name="connsiteY9" fmla="*/ 135255 h 271462"/>
                  <a:gd name="connsiteX10" fmla="*/ 248602 w 253365"/>
                  <a:gd name="connsiteY10" fmla="*/ 135255 h 271462"/>
                  <a:gd name="connsiteX11" fmla="*/ 253365 w 253365"/>
                  <a:gd name="connsiteY11" fmla="*/ 100012 h 271462"/>
                  <a:gd name="connsiteX12" fmla="*/ 253365 w 253365"/>
                  <a:gd name="connsiteY12" fmla="*/ 36195 h 271462"/>
                  <a:gd name="connsiteX13" fmla="*/ 171450 w 253365"/>
                  <a:gd name="connsiteY13" fmla="*/ 13335 h 271462"/>
                  <a:gd name="connsiteX0" fmla="*/ 171450 w 253365"/>
                  <a:gd name="connsiteY0" fmla="*/ 13335 h 271462"/>
                  <a:gd name="connsiteX1" fmla="*/ 126682 w 253365"/>
                  <a:gd name="connsiteY1" fmla="*/ 0 h 271462"/>
                  <a:gd name="connsiteX2" fmla="*/ 81915 w 253365"/>
                  <a:gd name="connsiteY2" fmla="*/ 14287 h 271462"/>
                  <a:gd name="connsiteX3" fmla="*/ 0 w 253365"/>
                  <a:gd name="connsiteY3" fmla="*/ 37147 h 271462"/>
                  <a:gd name="connsiteX4" fmla="*/ 0 w 253365"/>
                  <a:gd name="connsiteY4" fmla="*/ 100965 h 271462"/>
                  <a:gd name="connsiteX5" fmla="*/ 4762 w 253365"/>
                  <a:gd name="connsiteY5" fmla="*/ 136207 h 271462"/>
                  <a:gd name="connsiteX6" fmla="*/ 4762 w 253365"/>
                  <a:gd name="connsiteY6" fmla="*/ 136207 h 271462"/>
                  <a:gd name="connsiteX7" fmla="*/ 126682 w 253365"/>
                  <a:gd name="connsiteY7" fmla="*/ 271462 h 271462"/>
                  <a:gd name="connsiteX8" fmla="*/ 248602 w 253365"/>
                  <a:gd name="connsiteY8" fmla="*/ 136207 h 271462"/>
                  <a:gd name="connsiteX9" fmla="*/ 248602 w 253365"/>
                  <a:gd name="connsiteY9" fmla="*/ 135255 h 271462"/>
                  <a:gd name="connsiteX10" fmla="*/ 248602 w 253365"/>
                  <a:gd name="connsiteY10" fmla="*/ 135255 h 271462"/>
                  <a:gd name="connsiteX11" fmla="*/ 253365 w 253365"/>
                  <a:gd name="connsiteY11" fmla="*/ 100012 h 271462"/>
                  <a:gd name="connsiteX12" fmla="*/ 253365 w 253365"/>
                  <a:gd name="connsiteY12" fmla="*/ 36195 h 271462"/>
                  <a:gd name="connsiteX13" fmla="*/ 171450 w 253365"/>
                  <a:gd name="connsiteY13" fmla="*/ 13335 h 271462"/>
                  <a:gd name="connsiteX0" fmla="*/ 171450 w 253365"/>
                  <a:gd name="connsiteY0" fmla="*/ 13335 h 271462"/>
                  <a:gd name="connsiteX1" fmla="*/ 126682 w 253365"/>
                  <a:gd name="connsiteY1" fmla="*/ 0 h 271462"/>
                  <a:gd name="connsiteX2" fmla="*/ 81915 w 253365"/>
                  <a:gd name="connsiteY2" fmla="*/ 14287 h 271462"/>
                  <a:gd name="connsiteX3" fmla="*/ 0 w 253365"/>
                  <a:gd name="connsiteY3" fmla="*/ 37147 h 271462"/>
                  <a:gd name="connsiteX4" fmla="*/ 0 w 253365"/>
                  <a:gd name="connsiteY4" fmla="*/ 100965 h 271462"/>
                  <a:gd name="connsiteX5" fmla="*/ 4762 w 253365"/>
                  <a:gd name="connsiteY5" fmla="*/ 136207 h 271462"/>
                  <a:gd name="connsiteX6" fmla="*/ 4762 w 253365"/>
                  <a:gd name="connsiteY6" fmla="*/ 136207 h 271462"/>
                  <a:gd name="connsiteX7" fmla="*/ 126682 w 253365"/>
                  <a:gd name="connsiteY7" fmla="*/ 271462 h 271462"/>
                  <a:gd name="connsiteX8" fmla="*/ 248602 w 253365"/>
                  <a:gd name="connsiteY8" fmla="*/ 136207 h 271462"/>
                  <a:gd name="connsiteX9" fmla="*/ 248602 w 253365"/>
                  <a:gd name="connsiteY9" fmla="*/ 135255 h 271462"/>
                  <a:gd name="connsiteX10" fmla="*/ 248602 w 253365"/>
                  <a:gd name="connsiteY10" fmla="*/ 135255 h 271462"/>
                  <a:gd name="connsiteX11" fmla="*/ 253365 w 253365"/>
                  <a:gd name="connsiteY11" fmla="*/ 100012 h 271462"/>
                  <a:gd name="connsiteX12" fmla="*/ 253365 w 253365"/>
                  <a:gd name="connsiteY12" fmla="*/ 36195 h 271462"/>
                  <a:gd name="connsiteX13" fmla="*/ 171450 w 253365"/>
                  <a:gd name="connsiteY13" fmla="*/ 13335 h 271462"/>
                  <a:gd name="connsiteX0" fmla="*/ 171450 w 253365"/>
                  <a:gd name="connsiteY0" fmla="*/ 13335 h 271462"/>
                  <a:gd name="connsiteX1" fmla="*/ 126682 w 253365"/>
                  <a:gd name="connsiteY1" fmla="*/ 0 h 271462"/>
                  <a:gd name="connsiteX2" fmla="*/ 81915 w 253365"/>
                  <a:gd name="connsiteY2" fmla="*/ 14287 h 271462"/>
                  <a:gd name="connsiteX3" fmla="*/ 0 w 253365"/>
                  <a:gd name="connsiteY3" fmla="*/ 37147 h 271462"/>
                  <a:gd name="connsiteX4" fmla="*/ 0 w 253365"/>
                  <a:gd name="connsiteY4" fmla="*/ 100965 h 271462"/>
                  <a:gd name="connsiteX5" fmla="*/ 4762 w 253365"/>
                  <a:gd name="connsiteY5" fmla="*/ 136207 h 271462"/>
                  <a:gd name="connsiteX6" fmla="*/ 4762 w 253365"/>
                  <a:gd name="connsiteY6" fmla="*/ 136207 h 271462"/>
                  <a:gd name="connsiteX7" fmla="*/ 126682 w 253365"/>
                  <a:gd name="connsiteY7" fmla="*/ 271462 h 271462"/>
                  <a:gd name="connsiteX8" fmla="*/ 248602 w 253365"/>
                  <a:gd name="connsiteY8" fmla="*/ 136207 h 271462"/>
                  <a:gd name="connsiteX9" fmla="*/ 248602 w 253365"/>
                  <a:gd name="connsiteY9" fmla="*/ 135255 h 271462"/>
                  <a:gd name="connsiteX10" fmla="*/ 248602 w 253365"/>
                  <a:gd name="connsiteY10" fmla="*/ 135255 h 271462"/>
                  <a:gd name="connsiteX11" fmla="*/ 253365 w 253365"/>
                  <a:gd name="connsiteY11" fmla="*/ 100012 h 271462"/>
                  <a:gd name="connsiteX12" fmla="*/ 253365 w 253365"/>
                  <a:gd name="connsiteY12" fmla="*/ 36195 h 271462"/>
                  <a:gd name="connsiteX13" fmla="*/ 171450 w 253365"/>
                  <a:gd name="connsiteY13" fmla="*/ 13335 h 271462"/>
                  <a:gd name="connsiteX0" fmla="*/ 171450 w 253365"/>
                  <a:gd name="connsiteY0" fmla="*/ 13399 h 271526"/>
                  <a:gd name="connsiteX1" fmla="*/ 126682 w 253365"/>
                  <a:gd name="connsiteY1" fmla="*/ 64 h 271526"/>
                  <a:gd name="connsiteX2" fmla="*/ 81915 w 253365"/>
                  <a:gd name="connsiteY2" fmla="*/ 14351 h 271526"/>
                  <a:gd name="connsiteX3" fmla="*/ 0 w 253365"/>
                  <a:gd name="connsiteY3" fmla="*/ 37211 h 271526"/>
                  <a:gd name="connsiteX4" fmla="*/ 0 w 253365"/>
                  <a:gd name="connsiteY4" fmla="*/ 101029 h 271526"/>
                  <a:gd name="connsiteX5" fmla="*/ 4762 w 253365"/>
                  <a:gd name="connsiteY5" fmla="*/ 136271 h 271526"/>
                  <a:gd name="connsiteX6" fmla="*/ 4762 w 253365"/>
                  <a:gd name="connsiteY6" fmla="*/ 136271 h 271526"/>
                  <a:gd name="connsiteX7" fmla="*/ 126682 w 253365"/>
                  <a:gd name="connsiteY7" fmla="*/ 271526 h 271526"/>
                  <a:gd name="connsiteX8" fmla="*/ 248602 w 253365"/>
                  <a:gd name="connsiteY8" fmla="*/ 136271 h 271526"/>
                  <a:gd name="connsiteX9" fmla="*/ 248602 w 253365"/>
                  <a:gd name="connsiteY9" fmla="*/ 135319 h 271526"/>
                  <a:gd name="connsiteX10" fmla="*/ 248602 w 253365"/>
                  <a:gd name="connsiteY10" fmla="*/ 135319 h 271526"/>
                  <a:gd name="connsiteX11" fmla="*/ 253365 w 253365"/>
                  <a:gd name="connsiteY11" fmla="*/ 100076 h 271526"/>
                  <a:gd name="connsiteX12" fmla="*/ 253365 w 253365"/>
                  <a:gd name="connsiteY12" fmla="*/ 36259 h 271526"/>
                  <a:gd name="connsiteX13" fmla="*/ 171450 w 253365"/>
                  <a:gd name="connsiteY13" fmla="*/ 13399 h 271526"/>
                  <a:gd name="connsiteX0" fmla="*/ 171450 w 253365"/>
                  <a:gd name="connsiteY0" fmla="*/ 13399 h 271526"/>
                  <a:gd name="connsiteX1" fmla="*/ 126682 w 253365"/>
                  <a:gd name="connsiteY1" fmla="*/ 64 h 271526"/>
                  <a:gd name="connsiteX2" fmla="*/ 81915 w 253365"/>
                  <a:gd name="connsiteY2" fmla="*/ 14351 h 271526"/>
                  <a:gd name="connsiteX3" fmla="*/ 0 w 253365"/>
                  <a:gd name="connsiteY3" fmla="*/ 37211 h 271526"/>
                  <a:gd name="connsiteX4" fmla="*/ 0 w 253365"/>
                  <a:gd name="connsiteY4" fmla="*/ 101029 h 271526"/>
                  <a:gd name="connsiteX5" fmla="*/ 4762 w 253365"/>
                  <a:gd name="connsiteY5" fmla="*/ 136271 h 271526"/>
                  <a:gd name="connsiteX6" fmla="*/ 4762 w 253365"/>
                  <a:gd name="connsiteY6" fmla="*/ 136271 h 271526"/>
                  <a:gd name="connsiteX7" fmla="*/ 126682 w 253365"/>
                  <a:gd name="connsiteY7" fmla="*/ 271526 h 271526"/>
                  <a:gd name="connsiteX8" fmla="*/ 248602 w 253365"/>
                  <a:gd name="connsiteY8" fmla="*/ 136271 h 271526"/>
                  <a:gd name="connsiteX9" fmla="*/ 248602 w 253365"/>
                  <a:gd name="connsiteY9" fmla="*/ 135319 h 271526"/>
                  <a:gd name="connsiteX10" fmla="*/ 248602 w 253365"/>
                  <a:gd name="connsiteY10" fmla="*/ 135319 h 271526"/>
                  <a:gd name="connsiteX11" fmla="*/ 253365 w 253365"/>
                  <a:gd name="connsiteY11" fmla="*/ 100076 h 271526"/>
                  <a:gd name="connsiteX12" fmla="*/ 253365 w 253365"/>
                  <a:gd name="connsiteY12" fmla="*/ 36259 h 271526"/>
                  <a:gd name="connsiteX13" fmla="*/ 171450 w 253365"/>
                  <a:gd name="connsiteY13" fmla="*/ 13399 h 27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365" h="271526">
                    <a:moveTo>
                      <a:pt x="171450" y="13399"/>
                    </a:moveTo>
                    <a:cubicBezTo>
                      <a:pt x="160020" y="4826"/>
                      <a:pt x="143827" y="64"/>
                      <a:pt x="126682" y="64"/>
                    </a:cubicBezTo>
                    <a:cubicBezTo>
                      <a:pt x="109824" y="-745"/>
                      <a:pt x="99157" y="6224"/>
                      <a:pt x="81915" y="14351"/>
                    </a:cubicBezTo>
                    <a:cubicBezTo>
                      <a:pt x="56120" y="23814"/>
                      <a:pt x="32385" y="37211"/>
                      <a:pt x="0" y="37211"/>
                    </a:cubicBezTo>
                    <a:lnTo>
                      <a:pt x="0" y="101029"/>
                    </a:lnTo>
                    <a:cubicBezTo>
                      <a:pt x="0" y="113411"/>
                      <a:pt x="1905" y="124841"/>
                      <a:pt x="4762" y="136271"/>
                    </a:cubicBezTo>
                    <a:lnTo>
                      <a:pt x="4762" y="136271"/>
                    </a:lnTo>
                    <a:cubicBezTo>
                      <a:pt x="19050" y="188659"/>
                      <a:pt x="62865" y="235331"/>
                      <a:pt x="126682" y="271526"/>
                    </a:cubicBezTo>
                    <a:cubicBezTo>
                      <a:pt x="191452" y="235331"/>
                      <a:pt x="235267" y="188659"/>
                      <a:pt x="248602" y="136271"/>
                    </a:cubicBezTo>
                    <a:lnTo>
                      <a:pt x="248602" y="135319"/>
                    </a:lnTo>
                    <a:lnTo>
                      <a:pt x="248602" y="135319"/>
                    </a:lnTo>
                    <a:cubicBezTo>
                      <a:pt x="251460" y="123889"/>
                      <a:pt x="253365" y="111506"/>
                      <a:pt x="253365" y="100076"/>
                    </a:cubicBezTo>
                    <a:lnTo>
                      <a:pt x="253365" y="36259"/>
                    </a:lnTo>
                    <a:cubicBezTo>
                      <a:pt x="220980" y="36259"/>
                      <a:pt x="192405" y="27686"/>
                      <a:pt x="171450" y="13399"/>
                    </a:cubicBezTo>
                    <a:close/>
                  </a:path>
                </a:pathLst>
              </a:custGeom>
              <a:solidFill>
                <a:srgbClr val="0078D4"/>
              </a:solidFill>
              <a:ln w="22225" cap="flat">
                <a:noFill/>
                <a:prstDash val="solid"/>
                <a:miter/>
              </a:ln>
            </p:spPr>
            <p:txBody>
              <a:bodyPr rtlCol="0" anchor="ctr"/>
              <a:lstStyle/>
              <a:p>
                <a:pPr marL="0" marR="0" lvl="0" indent="0" defTabSz="489844" eaLnBrk="1" fontAlgn="auto" latinLnBrk="0" hangingPunct="1">
                  <a:lnSpc>
                    <a:spcPct val="100000"/>
                  </a:lnSpc>
                  <a:spcBef>
                    <a:spcPts val="0"/>
                  </a:spcBef>
                  <a:spcAft>
                    <a:spcPts val="0"/>
                  </a:spcAft>
                  <a:buClrTx/>
                  <a:buSzTx/>
                  <a:buFontTx/>
                  <a:buNone/>
                  <a:tabLst/>
                  <a:defRPr/>
                </a:pPr>
                <a:endParaRPr kumimoji="0" lang="en-US" sz="1071" b="0" i="0" u="none" strike="noStrike" kern="0" cap="none" spc="0" normalizeH="0" baseline="0" noProof="0">
                  <a:ln>
                    <a:noFill/>
                  </a:ln>
                  <a:gradFill>
                    <a:gsLst>
                      <a:gs pos="83000">
                        <a:srgbClr val="2F2F2F"/>
                      </a:gs>
                      <a:gs pos="100000">
                        <a:srgbClr val="2F2F2F"/>
                      </a:gs>
                    </a:gsLst>
                    <a:lin ang="5400000" scaled="1"/>
                  </a:gradFill>
                  <a:effectLst/>
                  <a:uLnTx/>
                  <a:uFillTx/>
                </a:endParaRPr>
              </a:p>
            </p:txBody>
          </p:sp>
          <p:sp>
            <p:nvSpPr>
              <p:cNvPr id="178" name="Freeform: Shape 177">
                <a:extLst>
                  <a:ext uri="{FF2B5EF4-FFF2-40B4-BE49-F238E27FC236}">
                    <a16:creationId xmlns:a16="http://schemas.microsoft.com/office/drawing/2014/main" id="{BA59EDE7-4803-42EA-827D-936A5CAD71FB}"/>
                  </a:ext>
                </a:extLst>
              </p:cNvPr>
              <p:cNvSpPr/>
              <p:nvPr/>
            </p:nvSpPr>
            <p:spPr>
              <a:xfrm>
                <a:off x="4882637" y="4884049"/>
                <a:ext cx="550746" cy="29508"/>
              </a:xfrm>
              <a:custGeom>
                <a:avLst/>
                <a:gdLst>
                  <a:gd name="connsiteX0" fmla="*/ 0 w 341327"/>
                  <a:gd name="connsiteY0" fmla="*/ 0 h 18288"/>
                  <a:gd name="connsiteX1" fmla="*/ 341327 w 341327"/>
                  <a:gd name="connsiteY1" fmla="*/ 0 h 18288"/>
                  <a:gd name="connsiteX2" fmla="*/ 340174 w 341327"/>
                  <a:gd name="connsiteY2" fmla="*/ 8528 h 18288"/>
                  <a:gd name="connsiteX3" fmla="*/ 340174 w 341327"/>
                  <a:gd name="connsiteY3" fmla="*/ 9851 h 18288"/>
                  <a:gd name="connsiteX4" fmla="*/ 336731 w 341327"/>
                  <a:gd name="connsiteY4" fmla="*/ 18288 h 18288"/>
                  <a:gd name="connsiteX5" fmla="*/ 4893 w 341327"/>
                  <a:gd name="connsiteY5" fmla="*/ 18288 h 18288"/>
                  <a:gd name="connsiteX6" fmla="*/ 1331 w 341327"/>
                  <a:gd name="connsiteY6" fmla="*/ 9851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327" h="18288">
                    <a:moveTo>
                      <a:pt x="0" y="0"/>
                    </a:moveTo>
                    <a:lnTo>
                      <a:pt x="341327" y="0"/>
                    </a:lnTo>
                    <a:lnTo>
                      <a:pt x="340174" y="8528"/>
                    </a:lnTo>
                    <a:lnTo>
                      <a:pt x="340174" y="9851"/>
                    </a:lnTo>
                    <a:lnTo>
                      <a:pt x="336731" y="18288"/>
                    </a:lnTo>
                    <a:lnTo>
                      <a:pt x="4893" y="18288"/>
                    </a:lnTo>
                    <a:lnTo>
                      <a:pt x="1331" y="9851"/>
                    </a:lnTo>
                    <a:close/>
                  </a:path>
                </a:pathLst>
              </a:custGeom>
              <a:solidFill>
                <a:srgbClr val="FFFFFF"/>
              </a:solidFill>
              <a:ln w="10795" cap="flat" cmpd="sng" algn="ctr">
                <a:noFill/>
                <a:prstDash val="solid"/>
              </a:ln>
              <a:effectLst/>
            </p:spPr>
            <p:txBody>
              <a:bodyPr rtlCol="0" anchor="ctr"/>
              <a:lstStyle/>
              <a:p>
                <a:pPr marL="0" marR="0" lvl="0" indent="0" algn="ctr" defTabSz="489844" eaLnBrk="1" fontAlgn="auto" latinLnBrk="0" hangingPunct="1">
                  <a:lnSpc>
                    <a:spcPct val="100000"/>
                  </a:lnSpc>
                  <a:spcBef>
                    <a:spcPts val="0"/>
                  </a:spcBef>
                  <a:spcAft>
                    <a:spcPts val="0"/>
                  </a:spcAft>
                  <a:buClrTx/>
                  <a:buSzTx/>
                  <a:buFontTx/>
                  <a:buNone/>
                  <a:tabLst/>
                  <a:defRPr/>
                </a:pPr>
                <a:endParaRPr kumimoji="0" lang="en-US" sz="2357" b="0" i="0" u="none" strike="noStrike" kern="0" cap="none" spc="0" normalizeH="0" baseline="0" noProof="0">
                  <a:ln>
                    <a:noFill/>
                  </a:ln>
                  <a:gradFill>
                    <a:gsLst>
                      <a:gs pos="83000">
                        <a:srgbClr val="2F2F2F"/>
                      </a:gs>
                      <a:gs pos="100000">
                        <a:srgbClr val="2F2F2F"/>
                      </a:gs>
                    </a:gsLst>
                    <a:lin ang="5400000" scaled="1"/>
                  </a:gradFill>
                  <a:effectLst/>
                  <a:uLnTx/>
                  <a:uFillTx/>
                  <a:latin typeface="Segoe UI"/>
                  <a:ea typeface="+mn-ea"/>
                  <a:cs typeface="+mn-cs"/>
                </a:endParaRPr>
              </a:p>
            </p:txBody>
          </p:sp>
          <p:sp>
            <p:nvSpPr>
              <p:cNvPr id="179" name="Freeform: Shape 178">
                <a:extLst>
                  <a:ext uri="{FF2B5EF4-FFF2-40B4-BE49-F238E27FC236}">
                    <a16:creationId xmlns:a16="http://schemas.microsoft.com/office/drawing/2014/main" id="{0181A6C6-D0BF-4DA7-B988-228AC62727C2}"/>
                  </a:ext>
                </a:extLst>
              </p:cNvPr>
              <p:cNvSpPr/>
              <p:nvPr/>
            </p:nvSpPr>
            <p:spPr>
              <a:xfrm>
                <a:off x="5143401" y="4594542"/>
                <a:ext cx="29508" cy="608670"/>
              </a:xfrm>
              <a:custGeom>
                <a:avLst/>
                <a:gdLst>
                  <a:gd name="connsiteX0" fmla="*/ 9144 w 18288"/>
                  <a:gd name="connsiteY0" fmla="*/ 0 h 377226"/>
                  <a:gd name="connsiteX1" fmla="*/ 18288 w 18288"/>
                  <a:gd name="connsiteY1" fmla="*/ 1287 h 377226"/>
                  <a:gd name="connsiteX2" fmla="*/ 18288 w 18288"/>
                  <a:gd name="connsiteY2" fmla="*/ 371260 h 377226"/>
                  <a:gd name="connsiteX3" fmla="*/ 9144 w 18288"/>
                  <a:gd name="connsiteY3" fmla="*/ 377226 h 377226"/>
                  <a:gd name="connsiteX4" fmla="*/ 0 w 18288"/>
                  <a:gd name="connsiteY4" fmla="*/ 371187 h 377226"/>
                  <a:gd name="connsiteX5" fmla="*/ 0 w 18288"/>
                  <a:gd name="connsiteY5" fmla="*/ 1559 h 37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 h="377226">
                    <a:moveTo>
                      <a:pt x="9144" y="0"/>
                    </a:moveTo>
                    <a:lnTo>
                      <a:pt x="18288" y="1287"/>
                    </a:lnTo>
                    <a:lnTo>
                      <a:pt x="18288" y="371260"/>
                    </a:lnTo>
                    <a:lnTo>
                      <a:pt x="9144" y="377226"/>
                    </a:lnTo>
                    <a:lnTo>
                      <a:pt x="0" y="371187"/>
                    </a:lnTo>
                    <a:lnTo>
                      <a:pt x="0" y="1559"/>
                    </a:lnTo>
                    <a:close/>
                  </a:path>
                </a:pathLst>
              </a:custGeom>
              <a:solidFill>
                <a:srgbClr val="FFFFFF"/>
              </a:solidFill>
              <a:ln w="22225" cap="flat">
                <a:noFill/>
                <a:prstDash val="solid"/>
                <a:miter/>
              </a:ln>
            </p:spPr>
            <p:txBody>
              <a:bodyPr wrap="square" rtlCol="0" anchor="ctr">
                <a:noAutofit/>
              </a:bodyPr>
              <a:lstStyle/>
              <a:p>
                <a:pPr marL="0" marR="0" lvl="0" indent="0" defTabSz="489844" eaLnBrk="1" fontAlgn="auto" latinLnBrk="0" hangingPunct="1">
                  <a:lnSpc>
                    <a:spcPct val="100000"/>
                  </a:lnSpc>
                  <a:spcBef>
                    <a:spcPts val="0"/>
                  </a:spcBef>
                  <a:spcAft>
                    <a:spcPts val="0"/>
                  </a:spcAft>
                  <a:buClrTx/>
                  <a:buSzTx/>
                  <a:buFontTx/>
                  <a:buNone/>
                  <a:tabLst/>
                  <a:defRPr/>
                </a:pPr>
                <a:endParaRPr kumimoji="0" lang="en-US" sz="1071" b="0" i="0" u="none" strike="noStrike" kern="0" cap="none" spc="0" normalizeH="0" baseline="0" noProof="0">
                  <a:ln>
                    <a:noFill/>
                  </a:ln>
                  <a:gradFill>
                    <a:gsLst>
                      <a:gs pos="83000">
                        <a:srgbClr val="2F2F2F"/>
                      </a:gs>
                      <a:gs pos="100000">
                        <a:srgbClr val="2F2F2F"/>
                      </a:gs>
                    </a:gsLst>
                    <a:lin ang="5400000" scaled="1"/>
                  </a:gradFill>
                  <a:effectLst/>
                  <a:uLnTx/>
                  <a:uFillTx/>
                </a:endParaRPr>
              </a:p>
            </p:txBody>
          </p:sp>
        </p:grpSp>
        <p:sp>
          <p:nvSpPr>
            <p:cNvPr id="141" name="TextBox 140">
              <a:extLst>
                <a:ext uri="{FF2B5EF4-FFF2-40B4-BE49-F238E27FC236}">
                  <a16:creationId xmlns:a16="http://schemas.microsoft.com/office/drawing/2014/main" id="{370B5858-A827-48BD-ADF0-3DBD0F958068}"/>
                </a:ext>
              </a:extLst>
            </p:cNvPr>
            <p:cNvSpPr txBox="1"/>
            <p:nvPr/>
          </p:nvSpPr>
          <p:spPr>
            <a:xfrm>
              <a:off x="2029490" y="4301562"/>
              <a:ext cx="2360679" cy="395713"/>
            </a:xfrm>
            <a:prstGeom prst="rect">
              <a:avLst/>
            </a:prstGeom>
            <a:noFill/>
          </p:spPr>
          <p:txBody>
            <a:bodyPr wrap="square" lIns="48986" tIns="58783" rIns="48986" bIns="58783" rtlCol="0" anchor="t" anchorCtr="0">
              <a:spAutoFit/>
            </a:bodyPr>
            <a:lstStyle/>
            <a:p>
              <a:pPr marL="0" marR="0" lvl="0" indent="0" algn="ctr" defTabSz="489844" eaLnBrk="1" fontAlgn="auto" latinLnBrk="0" hangingPunct="1">
                <a:lnSpc>
                  <a:spcPct val="90000"/>
                </a:lnSpc>
                <a:spcBef>
                  <a:spcPts val="321"/>
                </a:spcBef>
                <a:spcAft>
                  <a:spcPts val="0"/>
                </a:spcAft>
                <a:buClrTx/>
                <a:buSzTx/>
                <a:buFontTx/>
                <a:buNone/>
                <a:tabLst/>
                <a:defRPr/>
              </a:pPr>
              <a: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t>ATTACK SURFACE </a:t>
              </a:r>
              <a:b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br>
              <a: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t>REDUCTION</a:t>
              </a:r>
            </a:p>
          </p:txBody>
        </p:sp>
        <p:sp>
          <p:nvSpPr>
            <p:cNvPr id="142" name="TextBox 141">
              <a:extLst>
                <a:ext uri="{FF2B5EF4-FFF2-40B4-BE49-F238E27FC236}">
                  <a16:creationId xmlns:a16="http://schemas.microsoft.com/office/drawing/2014/main" id="{FCD13D55-A187-464C-ADA6-7C338257DCF8}"/>
                </a:ext>
              </a:extLst>
            </p:cNvPr>
            <p:cNvSpPr txBox="1"/>
            <p:nvPr/>
          </p:nvSpPr>
          <p:spPr>
            <a:xfrm>
              <a:off x="4817445" y="1647312"/>
              <a:ext cx="2557110" cy="338554"/>
            </a:xfrm>
            <a:prstGeom prst="rect">
              <a:avLst/>
            </a:prstGeom>
            <a:noFill/>
          </p:spPr>
          <p:txBody>
            <a:bodyPr wrap="none" rtlCol="0">
              <a:spAutoFit/>
            </a:bodyPr>
            <a:lstStyle/>
            <a:p>
              <a:pPr marL="0" marR="0" lvl="0" indent="0" defTabSz="2448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gradFill>
                    <a:gsLst>
                      <a:gs pos="2917">
                        <a:srgbClr val="6C6E6C"/>
                      </a:gs>
                      <a:gs pos="100000">
                        <a:srgbClr val="6C6E6C"/>
                      </a:gs>
                    </a:gsLst>
                    <a:lin ang="5400000" scaled="0"/>
                  </a:gradFill>
                  <a:effectLst/>
                  <a:uLnTx/>
                  <a:uFillTx/>
                </a:rPr>
                <a:t>Built-in. Cloud-powered.</a:t>
              </a:r>
            </a:p>
          </p:txBody>
        </p:sp>
        <p:grpSp>
          <p:nvGrpSpPr>
            <p:cNvPr id="143" name="Group 142">
              <a:extLst>
                <a:ext uri="{FF2B5EF4-FFF2-40B4-BE49-F238E27FC236}">
                  <a16:creationId xmlns:a16="http://schemas.microsoft.com/office/drawing/2014/main" id="{720010E6-614D-4607-B3B9-76F3A6F63984}"/>
                </a:ext>
              </a:extLst>
            </p:cNvPr>
            <p:cNvGrpSpPr/>
            <p:nvPr/>
          </p:nvGrpSpPr>
          <p:grpSpPr>
            <a:xfrm>
              <a:off x="3427566" y="710766"/>
              <a:ext cx="5144772" cy="980286"/>
              <a:chOff x="3427566" y="1070369"/>
              <a:chExt cx="5144772" cy="980286"/>
            </a:xfrm>
          </p:grpSpPr>
          <p:grpSp>
            <p:nvGrpSpPr>
              <p:cNvPr id="173" name="Group 172">
                <a:extLst>
                  <a:ext uri="{FF2B5EF4-FFF2-40B4-BE49-F238E27FC236}">
                    <a16:creationId xmlns:a16="http://schemas.microsoft.com/office/drawing/2014/main" id="{4C051B68-43AD-4F07-B647-EB7172055A75}"/>
                  </a:ext>
                </a:extLst>
              </p:cNvPr>
              <p:cNvGrpSpPr/>
              <p:nvPr/>
            </p:nvGrpSpPr>
            <p:grpSpPr>
              <a:xfrm>
                <a:off x="3427566" y="1070369"/>
                <a:ext cx="610584" cy="644173"/>
                <a:chOff x="3392893" y="3784602"/>
                <a:chExt cx="948084" cy="1000242"/>
              </a:xfrm>
            </p:grpSpPr>
            <p:sp>
              <p:nvSpPr>
                <p:cNvPr id="175" name="Freeform: Shape 174">
                  <a:extLst>
                    <a:ext uri="{FF2B5EF4-FFF2-40B4-BE49-F238E27FC236}">
                      <a16:creationId xmlns:a16="http://schemas.microsoft.com/office/drawing/2014/main" id="{72E48D1E-D58E-46EC-A099-B814615053D6}"/>
                    </a:ext>
                  </a:extLst>
                </p:cNvPr>
                <p:cNvSpPr/>
                <p:nvPr/>
              </p:nvSpPr>
              <p:spPr>
                <a:xfrm>
                  <a:off x="3440394" y="3825773"/>
                  <a:ext cx="850336" cy="911287"/>
                </a:xfrm>
                <a:custGeom>
                  <a:avLst/>
                  <a:gdLst>
                    <a:gd name="connsiteX0" fmla="*/ 178594 w 266700"/>
                    <a:gd name="connsiteY0" fmla="*/ 20479 h 276225"/>
                    <a:gd name="connsiteX1" fmla="*/ 133826 w 266700"/>
                    <a:gd name="connsiteY1" fmla="*/ 7144 h 276225"/>
                    <a:gd name="connsiteX2" fmla="*/ 133826 w 266700"/>
                    <a:gd name="connsiteY2" fmla="*/ 8096 h 276225"/>
                    <a:gd name="connsiteX3" fmla="*/ 89059 w 266700"/>
                    <a:gd name="connsiteY3" fmla="*/ 21431 h 276225"/>
                    <a:gd name="connsiteX4" fmla="*/ 7144 w 266700"/>
                    <a:gd name="connsiteY4" fmla="*/ 44291 h 276225"/>
                    <a:gd name="connsiteX5" fmla="*/ 7144 w 266700"/>
                    <a:gd name="connsiteY5" fmla="*/ 108109 h 276225"/>
                    <a:gd name="connsiteX6" fmla="*/ 11906 w 266700"/>
                    <a:gd name="connsiteY6" fmla="*/ 143351 h 276225"/>
                    <a:gd name="connsiteX7" fmla="*/ 11906 w 266700"/>
                    <a:gd name="connsiteY7" fmla="*/ 143351 h 276225"/>
                    <a:gd name="connsiteX8" fmla="*/ 133826 w 266700"/>
                    <a:gd name="connsiteY8" fmla="*/ 278606 h 276225"/>
                    <a:gd name="connsiteX9" fmla="*/ 255746 w 266700"/>
                    <a:gd name="connsiteY9" fmla="*/ 143351 h 276225"/>
                    <a:gd name="connsiteX10" fmla="*/ 255746 w 266700"/>
                    <a:gd name="connsiteY10" fmla="*/ 142399 h 276225"/>
                    <a:gd name="connsiteX11" fmla="*/ 255746 w 266700"/>
                    <a:gd name="connsiteY11" fmla="*/ 142399 h 276225"/>
                    <a:gd name="connsiteX12" fmla="*/ 260509 w 266700"/>
                    <a:gd name="connsiteY12" fmla="*/ 107156 h 276225"/>
                    <a:gd name="connsiteX13" fmla="*/ 260509 w 266700"/>
                    <a:gd name="connsiteY13" fmla="*/ 43339 h 276225"/>
                    <a:gd name="connsiteX14" fmla="*/ 178594 w 266700"/>
                    <a:gd name="connsiteY14" fmla="*/ 20479 h 276225"/>
                    <a:gd name="connsiteX0" fmla="*/ 171450 w 253365"/>
                    <a:gd name="connsiteY0" fmla="*/ 13335 h 271462"/>
                    <a:gd name="connsiteX1" fmla="*/ 126682 w 253365"/>
                    <a:gd name="connsiteY1" fmla="*/ 0 h 271462"/>
                    <a:gd name="connsiteX2" fmla="*/ 126682 w 253365"/>
                    <a:gd name="connsiteY2" fmla="*/ 952 h 271462"/>
                    <a:gd name="connsiteX3" fmla="*/ 81915 w 253365"/>
                    <a:gd name="connsiteY3" fmla="*/ 14287 h 271462"/>
                    <a:gd name="connsiteX4" fmla="*/ 0 w 253365"/>
                    <a:gd name="connsiteY4" fmla="*/ 37147 h 271462"/>
                    <a:gd name="connsiteX5" fmla="*/ 0 w 253365"/>
                    <a:gd name="connsiteY5" fmla="*/ 100965 h 271462"/>
                    <a:gd name="connsiteX6" fmla="*/ 4762 w 253365"/>
                    <a:gd name="connsiteY6" fmla="*/ 136207 h 271462"/>
                    <a:gd name="connsiteX7" fmla="*/ 4762 w 253365"/>
                    <a:gd name="connsiteY7" fmla="*/ 136207 h 271462"/>
                    <a:gd name="connsiteX8" fmla="*/ 126682 w 253365"/>
                    <a:gd name="connsiteY8" fmla="*/ 271462 h 271462"/>
                    <a:gd name="connsiteX9" fmla="*/ 248602 w 253365"/>
                    <a:gd name="connsiteY9" fmla="*/ 136207 h 271462"/>
                    <a:gd name="connsiteX10" fmla="*/ 248602 w 253365"/>
                    <a:gd name="connsiteY10" fmla="*/ 135255 h 271462"/>
                    <a:gd name="connsiteX11" fmla="*/ 248602 w 253365"/>
                    <a:gd name="connsiteY11" fmla="*/ 135255 h 271462"/>
                    <a:gd name="connsiteX12" fmla="*/ 253365 w 253365"/>
                    <a:gd name="connsiteY12" fmla="*/ 100012 h 271462"/>
                    <a:gd name="connsiteX13" fmla="*/ 253365 w 253365"/>
                    <a:gd name="connsiteY13" fmla="*/ 36195 h 271462"/>
                    <a:gd name="connsiteX14" fmla="*/ 171450 w 253365"/>
                    <a:gd name="connsiteY14" fmla="*/ 13335 h 271462"/>
                    <a:gd name="connsiteX0" fmla="*/ 171450 w 253365"/>
                    <a:gd name="connsiteY0" fmla="*/ 13335 h 271462"/>
                    <a:gd name="connsiteX1" fmla="*/ 126682 w 253365"/>
                    <a:gd name="connsiteY1" fmla="*/ 0 h 271462"/>
                    <a:gd name="connsiteX2" fmla="*/ 81915 w 253365"/>
                    <a:gd name="connsiteY2" fmla="*/ 14287 h 271462"/>
                    <a:gd name="connsiteX3" fmla="*/ 0 w 253365"/>
                    <a:gd name="connsiteY3" fmla="*/ 37147 h 271462"/>
                    <a:gd name="connsiteX4" fmla="*/ 0 w 253365"/>
                    <a:gd name="connsiteY4" fmla="*/ 100965 h 271462"/>
                    <a:gd name="connsiteX5" fmla="*/ 4762 w 253365"/>
                    <a:gd name="connsiteY5" fmla="*/ 136207 h 271462"/>
                    <a:gd name="connsiteX6" fmla="*/ 4762 w 253365"/>
                    <a:gd name="connsiteY6" fmla="*/ 136207 h 271462"/>
                    <a:gd name="connsiteX7" fmla="*/ 126682 w 253365"/>
                    <a:gd name="connsiteY7" fmla="*/ 271462 h 271462"/>
                    <a:gd name="connsiteX8" fmla="*/ 248602 w 253365"/>
                    <a:gd name="connsiteY8" fmla="*/ 136207 h 271462"/>
                    <a:gd name="connsiteX9" fmla="*/ 248602 w 253365"/>
                    <a:gd name="connsiteY9" fmla="*/ 135255 h 271462"/>
                    <a:gd name="connsiteX10" fmla="*/ 248602 w 253365"/>
                    <a:gd name="connsiteY10" fmla="*/ 135255 h 271462"/>
                    <a:gd name="connsiteX11" fmla="*/ 253365 w 253365"/>
                    <a:gd name="connsiteY11" fmla="*/ 100012 h 271462"/>
                    <a:gd name="connsiteX12" fmla="*/ 253365 w 253365"/>
                    <a:gd name="connsiteY12" fmla="*/ 36195 h 271462"/>
                    <a:gd name="connsiteX13" fmla="*/ 171450 w 253365"/>
                    <a:gd name="connsiteY13" fmla="*/ 13335 h 271462"/>
                    <a:gd name="connsiteX0" fmla="*/ 171450 w 253365"/>
                    <a:gd name="connsiteY0" fmla="*/ 13335 h 271462"/>
                    <a:gd name="connsiteX1" fmla="*/ 126682 w 253365"/>
                    <a:gd name="connsiteY1" fmla="*/ 0 h 271462"/>
                    <a:gd name="connsiteX2" fmla="*/ 81915 w 253365"/>
                    <a:gd name="connsiteY2" fmla="*/ 14287 h 271462"/>
                    <a:gd name="connsiteX3" fmla="*/ 0 w 253365"/>
                    <a:gd name="connsiteY3" fmla="*/ 37147 h 271462"/>
                    <a:gd name="connsiteX4" fmla="*/ 0 w 253365"/>
                    <a:gd name="connsiteY4" fmla="*/ 100965 h 271462"/>
                    <a:gd name="connsiteX5" fmla="*/ 4762 w 253365"/>
                    <a:gd name="connsiteY5" fmla="*/ 136207 h 271462"/>
                    <a:gd name="connsiteX6" fmla="*/ 4762 w 253365"/>
                    <a:gd name="connsiteY6" fmla="*/ 136207 h 271462"/>
                    <a:gd name="connsiteX7" fmla="*/ 126682 w 253365"/>
                    <a:gd name="connsiteY7" fmla="*/ 271462 h 271462"/>
                    <a:gd name="connsiteX8" fmla="*/ 248602 w 253365"/>
                    <a:gd name="connsiteY8" fmla="*/ 136207 h 271462"/>
                    <a:gd name="connsiteX9" fmla="*/ 248602 w 253365"/>
                    <a:gd name="connsiteY9" fmla="*/ 135255 h 271462"/>
                    <a:gd name="connsiteX10" fmla="*/ 248602 w 253365"/>
                    <a:gd name="connsiteY10" fmla="*/ 135255 h 271462"/>
                    <a:gd name="connsiteX11" fmla="*/ 253365 w 253365"/>
                    <a:gd name="connsiteY11" fmla="*/ 100012 h 271462"/>
                    <a:gd name="connsiteX12" fmla="*/ 253365 w 253365"/>
                    <a:gd name="connsiteY12" fmla="*/ 36195 h 271462"/>
                    <a:gd name="connsiteX13" fmla="*/ 171450 w 253365"/>
                    <a:gd name="connsiteY13" fmla="*/ 13335 h 271462"/>
                    <a:gd name="connsiteX0" fmla="*/ 171450 w 253365"/>
                    <a:gd name="connsiteY0" fmla="*/ 13335 h 271462"/>
                    <a:gd name="connsiteX1" fmla="*/ 126682 w 253365"/>
                    <a:gd name="connsiteY1" fmla="*/ 0 h 271462"/>
                    <a:gd name="connsiteX2" fmla="*/ 81915 w 253365"/>
                    <a:gd name="connsiteY2" fmla="*/ 14287 h 271462"/>
                    <a:gd name="connsiteX3" fmla="*/ 0 w 253365"/>
                    <a:gd name="connsiteY3" fmla="*/ 37147 h 271462"/>
                    <a:gd name="connsiteX4" fmla="*/ 0 w 253365"/>
                    <a:gd name="connsiteY4" fmla="*/ 100965 h 271462"/>
                    <a:gd name="connsiteX5" fmla="*/ 4762 w 253365"/>
                    <a:gd name="connsiteY5" fmla="*/ 136207 h 271462"/>
                    <a:gd name="connsiteX6" fmla="*/ 4762 w 253365"/>
                    <a:gd name="connsiteY6" fmla="*/ 136207 h 271462"/>
                    <a:gd name="connsiteX7" fmla="*/ 126682 w 253365"/>
                    <a:gd name="connsiteY7" fmla="*/ 271462 h 271462"/>
                    <a:gd name="connsiteX8" fmla="*/ 248602 w 253365"/>
                    <a:gd name="connsiteY8" fmla="*/ 136207 h 271462"/>
                    <a:gd name="connsiteX9" fmla="*/ 248602 w 253365"/>
                    <a:gd name="connsiteY9" fmla="*/ 135255 h 271462"/>
                    <a:gd name="connsiteX10" fmla="*/ 248602 w 253365"/>
                    <a:gd name="connsiteY10" fmla="*/ 135255 h 271462"/>
                    <a:gd name="connsiteX11" fmla="*/ 253365 w 253365"/>
                    <a:gd name="connsiteY11" fmla="*/ 100012 h 271462"/>
                    <a:gd name="connsiteX12" fmla="*/ 253365 w 253365"/>
                    <a:gd name="connsiteY12" fmla="*/ 36195 h 271462"/>
                    <a:gd name="connsiteX13" fmla="*/ 171450 w 253365"/>
                    <a:gd name="connsiteY13" fmla="*/ 13335 h 271462"/>
                    <a:gd name="connsiteX0" fmla="*/ 171450 w 253365"/>
                    <a:gd name="connsiteY0" fmla="*/ 13335 h 271462"/>
                    <a:gd name="connsiteX1" fmla="*/ 126682 w 253365"/>
                    <a:gd name="connsiteY1" fmla="*/ 0 h 271462"/>
                    <a:gd name="connsiteX2" fmla="*/ 81915 w 253365"/>
                    <a:gd name="connsiteY2" fmla="*/ 14287 h 271462"/>
                    <a:gd name="connsiteX3" fmla="*/ 0 w 253365"/>
                    <a:gd name="connsiteY3" fmla="*/ 37147 h 271462"/>
                    <a:gd name="connsiteX4" fmla="*/ 0 w 253365"/>
                    <a:gd name="connsiteY4" fmla="*/ 100965 h 271462"/>
                    <a:gd name="connsiteX5" fmla="*/ 4762 w 253365"/>
                    <a:gd name="connsiteY5" fmla="*/ 136207 h 271462"/>
                    <a:gd name="connsiteX6" fmla="*/ 4762 w 253365"/>
                    <a:gd name="connsiteY6" fmla="*/ 136207 h 271462"/>
                    <a:gd name="connsiteX7" fmla="*/ 126682 w 253365"/>
                    <a:gd name="connsiteY7" fmla="*/ 271462 h 271462"/>
                    <a:gd name="connsiteX8" fmla="*/ 248602 w 253365"/>
                    <a:gd name="connsiteY8" fmla="*/ 136207 h 271462"/>
                    <a:gd name="connsiteX9" fmla="*/ 248602 w 253365"/>
                    <a:gd name="connsiteY9" fmla="*/ 135255 h 271462"/>
                    <a:gd name="connsiteX10" fmla="*/ 248602 w 253365"/>
                    <a:gd name="connsiteY10" fmla="*/ 135255 h 271462"/>
                    <a:gd name="connsiteX11" fmla="*/ 253365 w 253365"/>
                    <a:gd name="connsiteY11" fmla="*/ 100012 h 271462"/>
                    <a:gd name="connsiteX12" fmla="*/ 253365 w 253365"/>
                    <a:gd name="connsiteY12" fmla="*/ 36195 h 271462"/>
                    <a:gd name="connsiteX13" fmla="*/ 171450 w 253365"/>
                    <a:gd name="connsiteY13" fmla="*/ 13335 h 271462"/>
                    <a:gd name="connsiteX0" fmla="*/ 171450 w 253365"/>
                    <a:gd name="connsiteY0" fmla="*/ 13399 h 271526"/>
                    <a:gd name="connsiteX1" fmla="*/ 126682 w 253365"/>
                    <a:gd name="connsiteY1" fmla="*/ 64 h 271526"/>
                    <a:gd name="connsiteX2" fmla="*/ 81915 w 253365"/>
                    <a:gd name="connsiteY2" fmla="*/ 14351 h 271526"/>
                    <a:gd name="connsiteX3" fmla="*/ 0 w 253365"/>
                    <a:gd name="connsiteY3" fmla="*/ 37211 h 271526"/>
                    <a:gd name="connsiteX4" fmla="*/ 0 w 253365"/>
                    <a:gd name="connsiteY4" fmla="*/ 101029 h 271526"/>
                    <a:gd name="connsiteX5" fmla="*/ 4762 w 253365"/>
                    <a:gd name="connsiteY5" fmla="*/ 136271 h 271526"/>
                    <a:gd name="connsiteX6" fmla="*/ 4762 w 253365"/>
                    <a:gd name="connsiteY6" fmla="*/ 136271 h 271526"/>
                    <a:gd name="connsiteX7" fmla="*/ 126682 w 253365"/>
                    <a:gd name="connsiteY7" fmla="*/ 271526 h 271526"/>
                    <a:gd name="connsiteX8" fmla="*/ 248602 w 253365"/>
                    <a:gd name="connsiteY8" fmla="*/ 136271 h 271526"/>
                    <a:gd name="connsiteX9" fmla="*/ 248602 w 253365"/>
                    <a:gd name="connsiteY9" fmla="*/ 135319 h 271526"/>
                    <a:gd name="connsiteX10" fmla="*/ 248602 w 253365"/>
                    <a:gd name="connsiteY10" fmla="*/ 135319 h 271526"/>
                    <a:gd name="connsiteX11" fmla="*/ 253365 w 253365"/>
                    <a:gd name="connsiteY11" fmla="*/ 100076 h 271526"/>
                    <a:gd name="connsiteX12" fmla="*/ 253365 w 253365"/>
                    <a:gd name="connsiteY12" fmla="*/ 36259 h 271526"/>
                    <a:gd name="connsiteX13" fmla="*/ 171450 w 253365"/>
                    <a:gd name="connsiteY13" fmla="*/ 13399 h 271526"/>
                    <a:gd name="connsiteX0" fmla="*/ 171450 w 253365"/>
                    <a:gd name="connsiteY0" fmla="*/ 13399 h 271526"/>
                    <a:gd name="connsiteX1" fmla="*/ 126682 w 253365"/>
                    <a:gd name="connsiteY1" fmla="*/ 64 h 271526"/>
                    <a:gd name="connsiteX2" fmla="*/ 81915 w 253365"/>
                    <a:gd name="connsiteY2" fmla="*/ 14351 h 271526"/>
                    <a:gd name="connsiteX3" fmla="*/ 0 w 253365"/>
                    <a:gd name="connsiteY3" fmla="*/ 37211 h 271526"/>
                    <a:gd name="connsiteX4" fmla="*/ 0 w 253365"/>
                    <a:gd name="connsiteY4" fmla="*/ 101029 h 271526"/>
                    <a:gd name="connsiteX5" fmla="*/ 4762 w 253365"/>
                    <a:gd name="connsiteY5" fmla="*/ 136271 h 271526"/>
                    <a:gd name="connsiteX6" fmla="*/ 4762 w 253365"/>
                    <a:gd name="connsiteY6" fmla="*/ 136271 h 271526"/>
                    <a:gd name="connsiteX7" fmla="*/ 126682 w 253365"/>
                    <a:gd name="connsiteY7" fmla="*/ 271526 h 271526"/>
                    <a:gd name="connsiteX8" fmla="*/ 248602 w 253365"/>
                    <a:gd name="connsiteY8" fmla="*/ 136271 h 271526"/>
                    <a:gd name="connsiteX9" fmla="*/ 248602 w 253365"/>
                    <a:gd name="connsiteY9" fmla="*/ 135319 h 271526"/>
                    <a:gd name="connsiteX10" fmla="*/ 248602 w 253365"/>
                    <a:gd name="connsiteY10" fmla="*/ 135319 h 271526"/>
                    <a:gd name="connsiteX11" fmla="*/ 253365 w 253365"/>
                    <a:gd name="connsiteY11" fmla="*/ 100076 h 271526"/>
                    <a:gd name="connsiteX12" fmla="*/ 253365 w 253365"/>
                    <a:gd name="connsiteY12" fmla="*/ 36259 h 271526"/>
                    <a:gd name="connsiteX13" fmla="*/ 171450 w 253365"/>
                    <a:gd name="connsiteY13" fmla="*/ 13399 h 27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365" h="271526">
                      <a:moveTo>
                        <a:pt x="171450" y="13399"/>
                      </a:moveTo>
                      <a:cubicBezTo>
                        <a:pt x="160020" y="4826"/>
                        <a:pt x="143827" y="64"/>
                        <a:pt x="126682" y="64"/>
                      </a:cubicBezTo>
                      <a:cubicBezTo>
                        <a:pt x="109824" y="-745"/>
                        <a:pt x="99157" y="6224"/>
                        <a:pt x="81915" y="14351"/>
                      </a:cubicBezTo>
                      <a:cubicBezTo>
                        <a:pt x="56120" y="23814"/>
                        <a:pt x="32385" y="37211"/>
                        <a:pt x="0" y="37211"/>
                      </a:cubicBezTo>
                      <a:lnTo>
                        <a:pt x="0" y="101029"/>
                      </a:lnTo>
                      <a:cubicBezTo>
                        <a:pt x="0" y="113411"/>
                        <a:pt x="1905" y="124841"/>
                        <a:pt x="4762" y="136271"/>
                      </a:cubicBezTo>
                      <a:lnTo>
                        <a:pt x="4762" y="136271"/>
                      </a:lnTo>
                      <a:cubicBezTo>
                        <a:pt x="19050" y="188659"/>
                        <a:pt x="62865" y="235331"/>
                        <a:pt x="126682" y="271526"/>
                      </a:cubicBezTo>
                      <a:cubicBezTo>
                        <a:pt x="191452" y="235331"/>
                        <a:pt x="235267" y="188659"/>
                        <a:pt x="248602" y="136271"/>
                      </a:cubicBezTo>
                      <a:lnTo>
                        <a:pt x="248602" y="135319"/>
                      </a:lnTo>
                      <a:lnTo>
                        <a:pt x="248602" y="135319"/>
                      </a:lnTo>
                      <a:cubicBezTo>
                        <a:pt x="251460" y="123889"/>
                        <a:pt x="253365" y="111506"/>
                        <a:pt x="253365" y="100076"/>
                      </a:cubicBezTo>
                      <a:lnTo>
                        <a:pt x="253365" y="36259"/>
                      </a:lnTo>
                      <a:cubicBezTo>
                        <a:pt x="220980" y="36259"/>
                        <a:pt x="192405" y="27686"/>
                        <a:pt x="171450" y="13399"/>
                      </a:cubicBezTo>
                      <a:close/>
                    </a:path>
                  </a:pathLst>
                </a:custGeom>
                <a:solidFill>
                  <a:srgbClr val="FFFFFF"/>
                </a:solidFill>
                <a:ln w="222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gradFill>
                      <a:gsLst>
                        <a:gs pos="83000">
                          <a:srgbClr val="FFFFFF"/>
                        </a:gs>
                        <a:gs pos="100000">
                          <a:srgbClr val="FFFFFF"/>
                        </a:gs>
                      </a:gsLst>
                      <a:lin ang="5400000" scaled="1"/>
                    </a:gradFill>
                    <a:effectLst/>
                    <a:uLnTx/>
                    <a:uFillTx/>
                  </a:endParaRPr>
                </a:p>
              </p:txBody>
            </p:sp>
            <p:pic>
              <p:nvPicPr>
                <p:cNvPr id="176" name="Graphic 175">
                  <a:extLst>
                    <a:ext uri="{FF2B5EF4-FFF2-40B4-BE49-F238E27FC236}">
                      <a16:creationId xmlns:a16="http://schemas.microsoft.com/office/drawing/2014/main" id="{9BF08312-3300-4050-9695-1D9B0F04D5B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92893" y="3784602"/>
                  <a:ext cx="948084" cy="1000242"/>
                </a:xfrm>
                <a:prstGeom prst="rect">
                  <a:avLst/>
                </a:prstGeom>
              </p:spPr>
            </p:pic>
          </p:grpSp>
          <p:sp>
            <p:nvSpPr>
              <p:cNvPr id="174" name="TextBox 173">
                <a:extLst>
                  <a:ext uri="{FF2B5EF4-FFF2-40B4-BE49-F238E27FC236}">
                    <a16:creationId xmlns:a16="http://schemas.microsoft.com/office/drawing/2014/main" id="{5C03F63B-1B78-4B94-84E3-64897B5E22C7}"/>
                  </a:ext>
                </a:extLst>
              </p:cNvPr>
              <p:cNvSpPr txBox="1"/>
              <p:nvPr/>
            </p:nvSpPr>
            <p:spPr>
              <a:xfrm>
                <a:off x="3619662" y="1157077"/>
                <a:ext cx="4952676" cy="893578"/>
              </a:xfrm>
              <a:prstGeom prst="rect">
                <a:avLst/>
              </a:prstGeom>
              <a:noFill/>
            </p:spPr>
            <p:txBody>
              <a:bodyPr wrap="square" rtlCol="0">
                <a:spAutoFit/>
              </a:bodyPr>
              <a:lstStyle/>
              <a:p>
                <a:pPr marL="0" marR="0" lvl="0" indent="0" algn="ctr" defTabSz="244893" eaLnBrk="1" fontAlgn="auto" latinLnBrk="0" hangingPunct="1">
                  <a:lnSpc>
                    <a:spcPct val="90000"/>
                  </a:lnSpc>
                  <a:spcBef>
                    <a:spcPts val="0"/>
                  </a:spcBef>
                  <a:spcAft>
                    <a:spcPts val="0"/>
                  </a:spcAft>
                  <a:buClrTx/>
                  <a:buSzTx/>
                  <a:buFontTx/>
                  <a:buNone/>
                  <a:tabLst/>
                  <a:defRPr/>
                </a:pPr>
                <a:r>
                  <a:rPr kumimoji="0" lang="en-US" sz="3200" b="1" i="0" u="none" strike="noStrike" kern="0" cap="none" spc="0" normalizeH="0" baseline="0" noProof="0" dirty="0">
                    <a:ln>
                      <a:noFill/>
                    </a:ln>
                    <a:gradFill>
                      <a:gsLst>
                        <a:gs pos="0">
                          <a:srgbClr val="0078D7"/>
                        </a:gs>
                        <a:gs pos="100000">
                          <a:srgbClr val="0078D7"/>
                        </a:gs>
                      </a:gsLst>
                      <a:lin ang="5400000" scaled="1"/>
                    </a:gradFill>
                    <a:effectLst/>
                    <a:uLnTx/>
                    <a:uFillTx/>
                  </a:rPr>
                  <a:t>Microsoft Defender</a:t>
                </a:r>
              </a:p>
              <a:p>
                <a:pPr marL="0" marR="0" lvl="0" indent="0" algn="ctr" defTabSz="244893"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0">
                          <a:srgbClr val="0078D7"/>
                        </a:gs>
                        <a:gs pos="100000">
                          <a:srgbClr val="0078D7"/>
                        </a:gs>
                      </a:gsLst>
                      <a:lin ang="5400000" scaled="1"/>
                    </a:gradFill>
                    <a:effectLst/>
                    <a:uLnTx/>
                    <a:uFillTx/>
                  </a:rPr>
                  <a:t>for Endpoint</a:t>
                </a:r>
              </a:p>
            </p:txBody>
          </p:sp>
        </p:grpSp>
        <p:sp>
          <p:nvSpPr>
            <p:cNvPr id="144" name="TextBox 143">
              <a:extLst>
                <a:ext uri="{FF2B5EF4-FFF2-40B4-BE49-F238E27FC236}">
                  <a16:creationId xmlns:a16="http://schemas.microsoft.com/office/drawing/2014/main" id="{9CA0E76D-8C80-49C4-BFF8-D2B5B3242419}"/>
                </a:ext>
              </a:extLst>
            </p:cNvPr>
            <p:cNvSpPr txBox="1"/>
            <p:nvPr/>
          </p:nvSpPr>
          <p:spPr>
            <a:xfrm>
              <a:off x="9776258" y="4301562"/>
              <a:ext cx="2360679" cy="395713"/>
            </a:xfrm>
            <a:prstGeom prst="rect">
              <a:avLst/>
            </a:prstGeom>
            <a:noFill/>
          </p:spPr>
          <p:txBody>
            <a:bodyPr wrap="square" lIns="48986" tIns="58783" rIns="48986" bIns="58783" rtlCol="0" anchor="t" anchorCtr="0">
              <a:spAutoFit/>
            </a:bodyPr>
            <a:lstStyle/>
            <a:p>
              <a:pPr marL="0" marR="0" lvl="0" indent="0" algn="ctr" defTabSz="489844" eaLnBrk="1" fontAlgn="auto" latinLnBrk="0" hangingPunct="1">
                <a:lnSpc>
                  <a:spcPct val="90000"/>
                </a:lnSpc>
                <a:spcBef>
                  <a:spcPts val="321"/>
                </a:spcBef>
                <a:spcAft>
                  <a:spcPts val="0"/>
                </a:spcAft>
                <a:buClrTx/>
                <a:buSzTx/>
                <a:buFontTx/>
                <a:buNone/>
                <a:tabLst/>
                <a:defRPr/>
              </a:pPr>
              <a: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t>MICROSOFT</a:t>
              </a:r>
              <a:b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br>
              <a:r>
                <a:rPr kumimoji="0" lang="en-US" sz="1000" b="1" i="0" u="none" strike="noStrike" kern="0" cap="none" spc="0" normalizeH="0" baseline="0" noProof="0">
                  <a:ln>
                    <a:noFill/>
                  </a:ln>
                  <a:gradFill>
                    <a:gsLst>
                      <a:gs pos="2917">
                        <a:srgbClr val="282828"/>
                      </a:gs>
                      <a:gs pos="100000">
                        <a:srgbClr val="282828"/>
                      </a:gs>
                    </a:gsLst>
                    <a:lin ang="5400000" scaled="0"/>
                  </a:gradFill>
                  <a:effectLst/>
                  <a:uLnTx/>
                  <a:uFillTx/>
                  <a:ea typeface="Segoe UI Black" panose="020B0A02040204020203" pitchFamily="34" charset="0"/>
                  <a:cs typeface="Segoe UI" panose="020B0502040204020203" pitchFamily="34" charset="0"/>
                </a:rPr>
                <a:t>THREAT EXPERTS</a:t>
              </a:r>
              <a:endParaRPr kumimoji="0" lang="en-US" sz="800" b="1" i="0" u="none" strike="noStrike" kern="0" cap="none" spc="0" normalizeH="0" baseline="0" noProof="0">
                <a:ln>
                  <a:noFill/>
                </a:ln>
                <a:gradFill>
                  <a:gsLst>
                    <a:gs pos="2917">
                      <a:srgbClr val="282828"/>
                    </a:gs>
                    <a:gs pos="100000">
                      <a:srgbClr val="282828"/>
                    </a:gs>
                  </a:gsLst>
                  <a:lin ang="5400000" scaled="0"/>
                </a:gradFill>
                <a:effectLst/>
                <a:uLnTx/>
                <a:uFillTx/>
                <a:cs typeface="Segoe UI" panose="020B0502040204020203" pitchFamily="34" charset="0"/>
              </a:endParaRPr>
            </a:p>
          </p:txBody>
        </p:sp>
        <p:grpSp>
          <p:nvGrpSpPr>
            <p:cNvPr id="145" name="Graphic 68">
              <a:extLst>
                <a:ext uri="{FF2B5EF4-FFF2-40B4-BE49-F238E27FC236}">
                  <a16:creationId xmlns:a16="http://schemas.microsoft.com/office/drawing/2014/main" id="{820DAE7B-4A89-4BC3-880E-194440ABDE24}"/>
                </a:ext>
              </a:extLst>
            </p:cNvPr>
            <p:cNvGrpSpPr/>
            <p:nvPr/>
          </p:nvGrpSpPr>
          <p:grpSpPr>
            <a:xfrm>
              <a:off x="10651538" y="3601240"/>
              <a:ext cx="610120" cy="661598"/>
              <a:chOff x="5943599" y="2914066"/>
              <a:chExt cx="610120" cy="661598"/>
            </a:xfrm>
          </p:grpSpPr>
          <p:sp>
            <p:nvSpPr>
              <p:cNvPr id="170" name="Freeform: Shape 169">
                <a:extLst>
                  <a:ext uri="{FF2B5EF4-FFF2-40B4-BE49-F238E27FC236}">
                    <a16:creationId xmlns:a16="http://schemas.microsoft.com/office/drawing/2014/main" id="{E3E11D98-778D-4B24-9851-C34DF7C39819}"/>
                  </a:ext>
                </a:extLst>
              </p:cNvPr>
              <p:cNvSpPr/>
              <p:nvPr/>
            </p:nvSpPr>
            <p:spPr>
              <a:xfrm>
                <a:off x="6019864" y="2914066"/>
                <a:ext cx="305060" cy="285993"/>
              </a:xfrm>
              <a:custGeom>
                <a:avLst/>
                <a:gdLst>
                  <a:gd name="connsiteX0" fmla="*/ 152530 w 305059"/>
                  <a:gd name="connsiteY0" fmla="*/ 303153 h 285993"/>
                  <a:gd name="connsiteX1" fmla="*/ 152530 w 305059"/>
                  <a:gd name="connsiteY1" fmla="*/ 303153 h 285993"/>
                  <a:gd name="connsiteX2" fmla="*/ 305060 w 305059"/>
                  <a:gd name="connsiteY2" fmla="*/ 152530 h 285993"/>
                  <a:gd name="connsiteX3" fmla="*/ 215448 w 305059"/>
                  <a:gd name="connsiteY3" fmla="*/ 13346 h 285993"/>
                  <a:gd name="connsiteX4" fmla="*/ 152530 w 305059"/>
                  <a:gd name="connsiteY4" fmla="*/ 0 h 285993"/>
                  <a:gd name="connsiteX5" fmla="*/ 89611 w 305059"/>
                  <a:gd name="connsiteY5" fmla="*/ 13346 h 285993"/>
                  <a:gd name="connsiteX6" fmla="*/ 0 w 305059"/>
                  <a:gd name="connsiteY6" fmla="*/ 150623 h 285993"/>
                  <a:gd name="connsiteX7" fmla="*/ 152530 w 305059"/>
                  <a:gd name="connsiteY7" fmla="*/ 303153 h 285993"/>
                  <a:gd name="connsiteX8" fmla="*/ 152530 w 305059"/>
                  <a:gd name="connsiteY8" fmla="*/ 303153 h 28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059" h="285993">
                    <a:moveTo>
                      <a:pt x="152530" y="303153"/>
                    </a:moveTo>
                    <a:lnTo>
                      <a:pt x="152530" y="303153"/>
                    </a:lnTo>
                    <a:cubicBezTo>
                      <a:pt x="236421" y="303153"/>
                      <a:pt x="305060" y="234515"/>
                      <a:pt x="305060" y="152530"/>
                    </a:cubicBezTo>
                    <a:cubicBezTo>
                      <a:pt x="305060" y="89611"/>
                      <a:pt x="268834" y="38132"/>
                      <a:pt x="215448" y="13346"/>
                    </a:cubicBezTo>
                    <a:cubicBezTo>
                      <a:pt x="196382" y="3813"/>
                      <a:pt x="175409" y="0"/>
                      <a:pt x="152530" y="0"/>
                    </a:cubicBezTo>
                    <a:cubicBezTo>
                      <a:pt x="129650" y="0"/>
                      <a:pt x="106771" y="3813"/>
                      <a:pt x="89611" y="13346"/>
                    </a:cubicBezTo>
                    <a:cubicBezTo>
                      <a:pt x="36226" y="38132"/>
                      <a:pt x="0" y="89611"/>
                      <a:pt x="0" y="150623"/>
                    </a:cubicBezTo>
                    <a:cubicBezTo>
                      <a:pt x="0" y="234515"/>
                      <a:pt x="68638" y="303153"/>
                      <a:pt x="152530" y="303153"/>
                    </a:cubicBezTo>
                    <a:lnTo>
                      <a:pt x="152530" y="303153"/>
                    </a:lnTo>
                    <a:close/>
                  </a:path>
                </a:pathLst>
              </a:custGeom>
              <a:solidFill>
                <a:srgbClr val="737373"/>
              </a:solidFill>
              <a:ln w="190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71" name="Freeform: Shape 170">
                <a:extLst>
                  <a:ext uri="{FF2B5EF4-FFF2-40B4-BE49-F238E27FC236}">
                    <a16:creationId xmlns:a16="http://schemas.microsoft.com/office/drawing/2014/main" id="{41A0F39B-BF1E-42C3-A7A3-4E131868D42B}"/>
                  </a:ext>
                </a:extLst>
              </p:cNvPr>
              <p:cNvSpPr/>
              <p:nvPr/>
            </p:nvSpPr>
            <p:spPr>
              <a:xfrm>
                <a:off x="5943599" y="3255351"/>
                <a:ext cx="343192" cy="228795"/>
              </a:xfrm>
              <a:custGeom>
                <a:avLst/>
                <a:gdLst>
                  <a:gd name="connsiteX0" fmla="*/ 291713 w 343191"/>
                  <a:gd name="connsiteY0" fmla="*/ 202102 h 228794"/>
                  <a:gd name="connsiteX1" fmla="*/ 276460 w 343191"/>
                  <a:gd name="connsiteY1" fmla="*/ 122024 h 228794"/>
                  <a:gd name="connsiteX2" fmla="*/ 276460 w 343191"/>
                  <a:gd name="connsiteY2" fmla="*/ 51479 h 228794"/>
                  <a:gd name="connsiteX3" fmla="*/ 287900 w 343191"/>
                  <a:gd name="connsiteY3" fmla="*/ 49572 h 228794"/>
                  <a:gd name="connsiteX4" fmla="*/ 348912 w 343191"/>
                  <a:gd name="connsiteY4" fmla="*/ 34319 h 228794"/>
                  <a:gd name="connsiteX5" fmla="*/ 228795 w 343191"/>
                  <a:gd name="connsiteY5" fmla="*/ 0 h 228794"/>
                  <a:gd name="connsiteX6" fmla="*/ 0 w 343191"/>
                  <a:gd name="connsiteY6" fmla="*/ 228795 h 228794"/>
                  <a:gd name="connsiteX7" fmla="*/ 303153 w 343191"/>
                  <a:gd name="connsiteY7" fmla="*/ 228795 h 228794"/>
                  <a:gd name="connsiteX8" fmla="*/ 291713 w 343191"/>
                  <a:gd name="connsiteY8" fmla="*/ 202102 h 22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91" h="228794">
                    <a:moveTo>
                      <a:pt x="291713" y="202102"/>
                    </a:moveTo>
                    <a:cubicBezTo>
                      <a:pt x="282180" y="175409"/>
                      <a:pt x="276460" y="146810"/>
                      <a:pt x="276460" y="122024"/>
                    </a:cubicBezTo>
                    <a:lnTo>
                      <a:pt x="276460" y="51479"/>
                    </a:lnTo>
                    <a:lnTo>
                      <a:pt x="287900" y="49572"/>
                    </a:lnTo>
                    <a:cubicBezTo>
                      <a:pt x="305060" y="45759"/>
                      <a:pt x="324126" y="41946"/>
                      <a:pt x="348912" y="34319"/>
                    </a:cubicBezTo>
                    <a:cubicBezTo>
                      <a:pt x="314593" y="13346"/>
                      <a:pt x="272647" y="0"/>
                      <a:pt x="228795" y="0"/>
                    </a:cubicBezTo>
                    <a:cubicBezTo>
                      <a:pt x="102958" y="0"/>
                      <a:pt x="0" y="101051"/>
                      <a:pt x="0" y="228795"/>
                    </a:cubicBezTo>
                    <a:lnTo>
                      <a:pt x="303153" y="228795"/>
                    </a:lnTo>
                    <a:cubicBezTo>
                      <a:pt x="299340" y="219262"/>
                      <a:pt x="295526" y="209728"/>
                      <a:pt x="291713" y="202102"/>
                    </a:cubicBezTo>
                    <a:close/>
                  </a:path>
                </a:pathLst>
              </a:custGeom>
              <a:solidFill>
                <a:srgbClr val="737373"/>
              </a:solidFill>
              <a:ln w="190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72" name="Freeform: Shape 171">
                <a:extLst>
                  <a:ext uri="{FF2B5EF4-FFF2-40B4-BE49-F238E27FC236}">
                    <a16:creationId xmlns:a16="http://schemas.microsoft.com/office/drawing/2014/main" id="{6AA5C956-27BF-47D0-8E27-457D65030406}"/>
                  </a:ext>
                </a:extLst>
              </p:cNvPr>
              <p:cNvSpPr/>
              <p:nvPr/>
            </p:nvSpPr>
            <p:spPr>
              <a:xfrm>
                <a:off x="6248659" y="3270604"/>
                <a:ext cx="305060" cy="305060"/>
              </a:xfrm>
              <a:custGeom>
                <a:avLst/>
                <a:gdLst>
                  <a:gd name="connsiteX0" fmla="*/ 200195 w 305059"/>
                  <a:gd name="connsiteY0" fmla="*/ 13346 h 305059"/>
                  <a:gd name="connsiteX1" fmla="*/ 200195 w 305059"/>
                  <a:gd name="connsiteY1" fmla="*/ 13346 h 305059"/>
                  <a:gd name="connsiteX2" fmla="*/ 156343 w 305059"/>
                  <a:gd name="connsiteY2" fmla="*/ 0 h 305059"/>
                  <a:gd name="connsiteX3" fmla="*/ 112491 w 305059"/>
                  <a:gd name="connsiteY3" fmla="*/ 11440 h 305059"/>
                  <a:gd name="connsiteX4" fmla="*/ 53385 w 305059"/>
                  <a:gd name="connsiteY4" fmla="*/ 41946 h 305059"/>
                  <a:gd name="connsiteX5" fmla="*/ 0 w 305059"/>
                  <a:gd name="connsiteY5" fmla="*/ 55292 h 305059"/>
                  <a:gd name="connsiteX6" fmla="*/ 0 w 305059"/>
                  <a:gd name="connsiteY6" fmla="*/ 102958 h 305059"/>
                  <a:gd name="connsiteX7" fmla="*/ 13346 w 305059"/>
                  <a:gd name="connsiteY7" fmla="*/ 173503 h 305059"/>
                  <a:gd name="connsiteX8" fmla="*/ 49572 w 305059"/>
                  <a:gd name="connsiteY8" fmla="*/ 236421 h 305059"/>
                  <a:gd name="connsiteX9" fmla="*/ 102958 w 305059"/>
                  <a:gd name="connsiteY9" fmla="*/ 289807 h 305059"/>
                  <a:gd name="connsiteX10" fmla="*/ 139183 w 305059"/>
                  <a:gd name="connsiteY10" fmla="*/ 312686 h 305059"/>
                  <a:gd name="connsiteX11" fmla="*/ 156343 w 305059"/>
                  <a:gd name="connsiteY11" fmla="*/ 322219 h 305059"/>
                  <a:gd name="connsiteX12" fmla="*/ 167783 w 305059"/>
                  <a:gd name="connsiteY12" fmla="*/ 316499 h 305059"/>
                  <a:gd name="connsiteX13" fmla="*/ 207822 w 305059"/>
                  <a:gd name="connsiteY13" fmla="*/ 289807 h 305059"/>
                  <a:gd name="connsiteX14" fmla="*/ 261207 w 305059"/>
                  <a:gd name="connsiteY14" fmla="*/ 236421 h 305059"/>
                  <a:gd name="connsiteX15" fmla="*/ 297433 w 305059"/>
                  <a:gd name="connsiteY15" fmla="*/ 173503 h 305059"/>
                  <a:gd name="connsiteX16" fmla="*/ 310779 w 305059"/>
                  <a:gd name="connsiteY16" fmla="*/ 102958 h 305059"/>
                  <a:gd name="connsiteX17" fmla="*/ 310779 w 305059"/>
                  <a:gd name="connsiteY17" fmla="*/ 55292 h 305059"/>
                  <a:gd name="connsiteX18" fmla="*/ 272647 w 305059"/>
                  <a:gd name="connsiteY18" fmla="*/ 45759 h 305059"/>
                  <a:gd name="connsiteX19" fmla="*/ 259301 w 305059"/>
                  <a:gd name="connsiteY19" fmla="*/ 41946 h 305059"/>
                  <a:gd name="connsiteX20" fmla="*/ 200195 w 305059"/>
                  <a:gd name="connsiteY20" fmla="*/ 13346 h 30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059" h="305059">
                    <a:moveTo>
                      <a:pt x="200195" y="13346"/>
                    </a:moveTo>
                    <a:lnTo>
                      <a:pt x="200195" y="13346"/>
                    </a:lnTo>
                    <a:cubicBezTo>
                      <a:pt x="188756" y="3813"/>
                      <a:pt x="173503" y="0"/>
                      <a:pt x="156343" y="0"/>
                    </a:cubicBezTo>
                    <a:cubicBezTo>
                      <a:pt x="139183" y="0"/>
                      <a:pt x="125837" y="3813"/>
                      <a:pt x="112491" y="11440"/>
                    </a:cubicBezTo>
                    <a:cubicBezTo>
                      <a:pt x="93424" y="24786"/>
                      <a:pt x="72452" y="36226"/>
                      <a:pt x="53385" y="41946"/>
                    </a:cubicBezTo>
                    <a:cubicBezTo>
                      <a:pt x="32413" y="47666"/>
                      <a:pt x="15253" y="51479"/>
                      <a:pt x="0" y="55292"/>
                    </a:cubicBezTo>
                    <a:lnTo>
                      <a:pt x="0" y="102958"/>
                    </a:lnTo>
                    <a:cubicBezTo>
                      <a:pt x="0" y="125837"/>
                      <a:pt x="3813" y="150623"/>
                      <a:pt x="13346" y="173503"/>
                    </a:cubicBezTo>
                    <a:cubicBezTo>
                      <a:pt x="22879" y="196382"/>
                      <a:pt x="34319" y="217355"/>
                      <a:pt x="49572" y="236421"/>
                    </a:cubicBezTo>
                    <a:cubicBezTo>
                      <a:pt x="64825" y="255487"/>
                      <a:pt x="83891" y="274554"/>
                      <a:pt x="102958" y="289807"/>
                    </a:cubicBezTo>
                    <a:cubicBezTo>
                      <a:pt x="114397" y="299340"/>
                      <a:pt x="127744" y="306966"/>
                      <a:pt x="139183" y="312686"/>
                    </a:cubicBezTo>
                    <a:cubicBezTo>
                      <a:pt x="144903" y="316499"/>
                      <a:pt x="150623" y="318406"/>
                      <a:pt x="156343" y="322219"/>
                    </a:cubicBezTo>
                    <a:cubicBezTo>
                      <a:pt x="160156" y="320313"/>
                      <a:pt x="163969" y="318406"/>
                      <a:pt x="167783" y="316499"/>
                    </a:cubicBezTo>
                    <a:cubicBezTo>
                      <a:pt x="181129" y="308873"/>
                      <a:pt x="196382" y="301246"/>
                      <a:pt x="207822" y="289807"/>
                    </a:cubicBezTo>
                    <a:cubicBezTo>
                      <a:pt x="226888" y="274554"/>
                      <a:pt x="245954" y="255487"/>
                      <a:pt x="261207" y="236421"/>
                    </a:cubicBezTo>
                    <a:cubicBezTo>
                      <a:pt x="276460" y="217355"/>
                      <a:pt x="289807" y="196382"/>
                      <a:pt x="297433" y="173503"/>
                    </a:cubicBezTo>
                    <a:cubicBezTo>
                      <a:pt x="306966" y="152530"/>
                      <a:pt x="310779" y="129650"/>
                      <a:pt x="310779" y="102958"/>
                    </a:cubicBezTo>
                    <a:lnTo>
                      <a:pt x="310779" y="55292"/>
                    </a:lnTo>
                    <a:cubicBezTo>
                      <a:pt x="297433" y="53385"/>
                      <a:pt x="285993" y="49572"/>
                      <a:pt x="272647" y="45759"/>
                    </a:cubicBezTo>
                    <a:lnTo>
                      <a:pt x="259301" y="41946"/>
                    </a:lnTo>
                    <a:cubicBezTo>
                      <a:pt x="238328" y="36226"/>
                      <a:pt x="217355" y="24786"/>
                      <a:pt x="200195" y="13346"/>
                    </a:cubicBezTo>
                    <a:close/>
                  </a:path>
                </a:pathLst>
              </a:custGeom>
              <a:solidFill>
                <a:srgbClr val="0078D4"/>
              </a:solidFill>
              <a:ln w="190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grpSp>
        <p:grpSp>
          <p:nvGrpSpPr>
            <p:cNvPr id="146" name="Graphic 73">
              <a:extLst>
                <a:ext uri="{FF2B5EF4-FFF2-40B4-BE49-F238E27FC236}">
                  <a16:creationId xmlns:a16="http://schemas.microsoft.com/office/drawing/2014/main" id="{E4A95D49-C7CD-4B06-9765-FE431CA32BA7}"/>
                </a:ext>
              </a:extLst>
            </p:cNvPr>
            <p:cNvGrpSpPr/>
            <p:nvPr/>
          </p:nvGrpSpPr>
          <p:grpSpPr>
            <a:xfrm>
              <a:off x="8704409" y="3571613"/>
              <a:ext cx="548112" cy="639464"/>
              <a:chOff x="8710947" y="4594397"/>
              <a:chExt cx="548112" cy="639464"/>
            </a:xfrm>
          </p:grpSpPr>
          <p:sp>
            <p:nvSpPr>
              <p:cNvPr id="168" name="Freeform: Shape 167">
                <a:extLst>
                  <a:ext uri="{FF2B5EF4-FFF2-40B4-BE49-F238E27FC236}">
                    <a16:creationId xmlns:a16="http://schemas.microsoft.com/office/drawing/2014/main" id="{C4BB83B8-DD25-4729-B76F-280BD205F58F}"/>
                  </a:ext>
                </a:extLst>
              </p:cNvPr>
              <p:cNvSpPr/>
              <p:nvPr/>
            </p:nvSpPr>
            <p:spPr>
              <a:xfrm>
                <a:off x="8710947" y="4594397"/>
                <a:ext cx="548112" cy="639464"/>
              </a:xfrm>
              <a:custGeom>
                <a:avLst/>
                <a:gdLst>
                  <a:gd name="connsiteX0" fmla="*/ 555420 w 548112"/>
                  <a:gd name="connsiteY0" fmla="*/ 160780 h 639464"/>
                  <a:gd name="connsiteX1" fmla="*/ 277710 w 548112"/>
                  <a:gd name="connsiteY1" fmla="*/ 0 h 639464"/>
                  <a:gd name="connsiteX2" fmla="*/ 0 w 548112"/>
                  <a:gd name="connsiteY2" fmla="*/ 160780 h 639464"/>
                  <a:gd name="connsiteX3" fmla="*/ 0 w 548112"/>
                  <a:gd name="connsiteY3" fmla="*/ 484166 h 639464"/>
                  <a:gd name="connsiteX4" fmla="*/ 279537 w 548112"/>
                  <a:gd name="connsiteY4" fmla="*/ 646772 h 639464"/>
                  <a:gd name="connsiteX5" fmla="*/ 378197 w 548112"/>
                  <a:gd name="connsiteY5" fmla="*/ 590134 h 639464"/>
                  <a:gd name="connsiteX6" fmla="*/ 317905 w 548112"/>
                  <a:gd name="connsiteY6" fmla="*/ 485993 h 639464"/>
                  <a:gd name="connsiteX7" fmla="*/ 279537 w 548112"/>
                  <a:gd name="connsiteY7" fmla="*/ 491474 h 639464"/>
                  <a:gd name="connsiteX8" fmla="*/ 116931 w 548112"/>
                  <a:gd name="connsiteY8" fmla="*/ 332521 h 639464"/>
                  <a:gd name="connsiteX9" fmla="*/ 279537 w 548112"/>
                  <a:gd name="connsiteY9" fmla="*/ 173569 h 639464"/>
                  <a:gd name="connsiteX10" fmla="*/ 442144 w 548112"/>
                  <a:gd name="connsiteY10" fmla="*/ 332521 h 639464"/>
                  <a:gd name="connsiteX11" fmla="*/ 409257 w 548112"/>
                  <a:gd name="connsiteY11" fmla="*/ 427527 h 639464"/>
                  <a:gd name="connsiteX12" fmla="*/ 471376 w 548112"/>
                  <a:gd name="connsiteY12" fmla="*/ 537150 h 639464"/>
                  <a:gd name="connsiteX13" fmla="*/ 557247 w 548112"/>
                  <a:gd name="connsiteY13" fmla="*/ 485993 h 639464"/>
                  <a:gd name="connsiteX14" fmla="*/ 557247 w 548112"/>
                  <a:gd name="connsiteY14" fmla="*/ 160780 h 639464"/>
                  <a:gd name="connsiteX15" fmla="*/ 555420 w 548112"/>
                  <a:gd name="connsiteY15" fmla="*/ 160780 h 639464"/>
                  <a:gd name="connsiteX16" fmla="*/ 555420 w 548112"/>
                  <a:gd name="connsiteY16" fmla="*/ 160780 h 6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8112" h="639464">
                    <a:moveTo>
                      <a:pt x="555420" y="160780"/>
                    </a:moveTo>
                    <a:lnTo>
                      <a:pt x="277710" y="0"/>
                    </a:lnTo>
                    <a:lnTo>
                      <a:pt x="0" y="160780"/>
                    </a:lnTo>
                    <a:lnTo>
                      <a:pt x="0" y="484166"/>
                    </a:lnTo>
                    <a:lnTo>
                      <a:pt x="279537" y="646772"/>
                    </a:lnTo>
                    <a:lnTo>
                      <a:pt x="378197" y="590134"/>
                    </a:lnTo>
                    <a:lnTo>
                      <a:pt x="317905" y="485993"/>
                    </a:lnTo>
                    <a:cubicBezTo>
                      <a:pt x="305116" y="487820"/>
                      <a:pt x="292326" y="491474"/>
                      <a:pt x="279537" y="491474"/>
                    </a:cubicBezTo>
                    <a:cubicBezTo>
                      <a:pt x="190012" y="491474"/>
                      <a:pt x="116931" y="420219"/>
                      <a:pt x="116931" y="332521"/>
                    </a:cubicBezTo>
                    <a:cubicBezTo>
                      <a:pt x="116931" y="244823"/>
                      <a:pt x="190012" y="173569"/>
                      <a:pt x="279537" y="173569"/>
                    </a:cubicBezTo>
                    <a:cubicBezTo>
                      <a:pt x="369062" y="173569"/>
                      <a:pt x="442144" y="244823"/>
                      <a:pt x="442144" y="332521"/>
                    </a:cubicBezTo>
                    <a:cubicBezTo>
                      <a:pt x="442144" y="367235"/>
                      <a:pt x="429354" y="400122"/>
                      <a:pt x="409257" y="427527"/>
                    </a:cubicBezTo>
                    <a:lnTo>
                      <a:pt x="471376" y="537150"/>
                    </a:lnTo>
                    <a:lnTo>
                      <a:pt x="557247" y="485993"/>
                    </a:lnTo>
                    <a:lnTo>
                      <a:pt x="557247" y="160780"/>
                    </a:lnTo>
                    <a:lnTo>
                      <a:pt x="555420" y="160780"/>
                    </a:lnTo>
                    <a:lnTo>
                      <a:pt x="555420" y="160780"/>
                    </a:lnTo>
                    <a:close/>
                  </a:path>
                </a:pathLst>
              </a:custGeom>
              <a:solidFill>
                <a:srgbClr val="737373"/>
              </a:solidFill>
              <a:ln w="180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69" name="Freeform: Shape 168">
                <a:extLst>
                  <a:ext uri="{FF2B5EF4-FFF2-40B4-BE49-F238E27FC236}">
                    <a16:creationId xmlns:a16="http://schemas.microsoft.com/office/drawing/2014/main" id="{E6151C31-D65F-4256-8321-74A7BD844DFA}"/>
                  </a:ext>
                </a:extLst>
              </p:cNvPr>
              <p:cNvSpPr/>
              <p:nvPr/>
            </p:nvSpPr>
            <p:spPr>
              <a:xfrm>
                <a:off x="8884516" y="4859318"/>
                <a:ext cx="182704" cy="146163"/>
              </a:xfrm>
              <a:custGeom>
                <a:avLst/>
                <a:gdLst>
                  <a:gd name="connsiteX0" fmla="*/ 63946 w 182704"/>
                  <a:gd name="connsiteY0" fmla="*/ 155298 h 146163"/>
                  <a:gd name="connsiteX1" fmla="*/ 0 w 182704"/>
                  <a:gd name="connsiteY1" fmla="*/ 93179 h 146163"/>
                  <a:gd name="connsiteX2" fmla="*/ 25579 w 182704"/>
                  <a:gd name="connsiteY2" fmla="*/ 65773 h 146163"/>
                  <a:gd name="connsiteX3" fmla="*/ 62119 w 182704"/>
                  <a:gd name="connsiteY3" fmla="*/ 104141 h 146163"/>
                  <a:gd name="connsiteX4" fmla="*/ 164434 w 182704"/>
                  <a:gd name="connsiteY4" fmla="*/ 0 h 146163"/>
                  <a:gd name="connsiteX5" fmla="*/ 191839 w 182704"/>
                  <a:gd name="connsiteY5" fmla="*/ 25579 h 14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704" h="146163">
                    <a:moveTo>
                      <a:pt x="63946" y="155298"/>
                    </a:moveTo>
                    <a:lnTo>
                      <a:pt x="0" y="93179"/>
                    </a:lnTo>
                    <a:lnTo>
                      <a:pt x="25579" y="65773"/>
                    </a:lnTo>
                    <a:lnTo>
                      <a:pt x="62119" y="104141"/>
                    </a:lnTo>
                    <a:lnTo>
                      <a:pt x="164434" y="0"/>
                    </a:lnTo>
                    <a:lnTo>
                      <a:pt x="191839" y="25579"/>
                    </a:lnTo>
                    <a:close/>
                  </a:path>
                </a:pathLst>
              </a:custGeom>
              <a:solidFill>
                <a:srgbClr val="0078D4"/>
              </a:solidFill>
              <a:ln w="180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grpSp>
        <p:grpSp>
          <p:nvGrpSpPr>
            <p:cNvPr id="147" name="Graphic 77">
              <a:extLst>
                <a:ext uri="{FF2B5EF4-FFF2-40B4-BE49-F238E27FC236}">
                  <a16:creationId xmlns:a16="http://schemas.microsoft.com/office/drawing/2014/main" id="{63E590E3-5916-4583-8027-87866A54178F}"/>
                </a:ext>
              </a:extLst>
            </p:cNvPr>
            <p:cNvGrpSpPr/>
            <p:nvPr/>
          </p:nvGrpSpPr>
          <p:grpSpPr>
            <a:xfrm>
              <a:off x="2900957" y="3617570"/>
              <a:ext cx="617744" cy="599515"/>
              <a:chOff x="5795227" y="3790588"/>
              <a:chExt cx="556089" cy="539680"/>
            </a:xfrm>
          </p:grpSpPr>
          <p:sp>
            <p:nvSpPr>
              <p:cNvPr id="165" name="Freeform: Shape 164">
                <a:extLst>
                  <a:ext uri="{FF2B5EF4-FFF2-40B4-BE49-F238E27FC236}">
                    <a16:creationId xmlns:a16="http://schemas.microsoft.com/office/drawing/2014/main" id="{B992433D-BF3F-4E93-A5D8-C2D08D12C41E}"/>
                  </a:ext>
                </a:extLst>
              </p:cNvPr>
              <p:cNvSpPr/>
              <p:nvPr/>
            </p:nvSpPr>
            <p:spPr>
              <a:xfrm>
                <a:off x="5795227" y="4182593"/>
                <a:ext cx="147675" cy="147675"/>
              </a:xfrm>
              <a:custGeom>
                <a:avLst/>
                <a:gdLst>
                  <a:gd name="connsiteX0" fmla="*/ 121422 w 147675"/>
                  <a:gd name="connsiteY0" fmla="*/ 70556 h 147675"/>
                  <a:gd name="connsiteX1" fmla="*/ 123063 w 147675"/>
                  <a:gd name="connsiteY1" fmla="*/ 160802 h 147675"/>
                  <a:gd name="connsiteX2" fmla="*/ 162443 w 147675"/>
                  <a:gd name="connsiteY2" fmla="*/ 160802 h 147675"/>
                  <a:gd name="connsiteX3" fmla="*/ 162443 w 147675"/>
                  <a:gd name="connsiteY3" fmla="*/ 1641 h 147675"/>
                  <a:gd name="connsiteX4" fmla="*/ 0 w 147675"/>
                  <a:gd name="connsiteY4" fmla="*/ 0 h 147675"/>
                  <a:gd name="connsiteX5" fmla="*/ 0 w 147675"/>
                  <a:gd name="connsiteY5" fmla="*/ 39380 h 147675"/>
                  <a:gd name="connsiteX6" fmla="*/ 91887 w 147675"/>
                  <a:gd name="connsiteY6" fmla="*/ 41021 h 147675"/>
                  <a:gd name="connsiteX7" fmla="*/ 4923 w 147675"/>
                  <a:gd name="connsiteY7" fmla="*/ 129626 h 147675"/>
                  <a:gd name="connsiteX8" fmla="*/ 34458 w 147675"/>
                  <a:gd name="connsiteY8" fmla="*/ 159161 h 1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75" h="147675">
                    <a:moveTo>
                      <a:pt x="121422" y="70556"/>
                    </a:moveTo>
                    <a:lnTo>
                      <a:pt x="123063" y="160802"/>
                    </a:lnTo>
                    <a:lnTo>
                      <a:pt x="162443" y="160802"/>
                    </a:lnTo>
                    <a:lnTo>
                      <a:pt x="162443" y="1641"/>
                    </a:lnTo>
                    <a:lnTo>
                      <a:pt x="0" y="0"/>
                    </a:lnTo>
                    <a:lnTo>
                      <a:pt x="0" y="39380"/>
                    </a:lnTo>
                    <a:lnTo>
                      <a:pt x="91887" y="41021"/>
                    </a:lnTo>
                    <a:lnTo>
                      <a:pt x="4923" y="129626"/>
                    </a:lnTo>
                    <a:lnTo>
                      <a:pt x="34458" y="159161"/>
                    </a:lnTo>
                    <a:close/>
                  </a:path>
                </a:pathLst>
              </a:custGeom>
              <a:solidFill>
                <a:srgbClr val="737373"/>
              </a:solidFill>
              <a:ln w="1616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66" name="Freeform: Shape 165">
                <a:extLst>
                  <a:ext uri="{FF2B5EF4-FFF2-40B4-BE49-F238E27FC236}">
                    <a16:creationId xmlns:a16="http://schemas.microsoft.com/office/drawing/2014/main" id="{6A7093D7-27F3-42C5-964E-22B0FA18B284}"/>
                  </a:ext>
                </a:extLst>
              </p:cNvPr>
              <p:cNvSpPr/>
              <p:nvPr/>
            </p:nvSpPr>
            <p:spPr>
              <a:xfrm>
                <a:off x="6187232" y="3790588"/>
                <a:ext cx="164084" cy="147675"/>
              </a:xfrm>
              <a:custGeom>
                <a:avLst/>
                <a:gdLst>
                  <a:gd name="connsiteX0" fmla="*/ 159161 w 164083"/>
                  <a:gd name="connsiteY0" fmla="*/ 31176 h 147675"/>
                  <a:gd name="connsiteX1" fmla="*/ 129626 w 164083"/>
                  <a:gd name="connsiteY1" fmla="*/ 1641 h 147675"/>
                  <a:gd name="connsiteX2" fmla="*/ 41021 w 164083"/>
                  <a:gd name="connsiteY2" fmla="*/ 90246 h 147675"/>
                  <a:gd name="connsiteX3" fmla="*/ 39380 w 164083"/>
                  <a:gd name="connsiteY3" fmla="*/ 0 h 147675"/>
                  <a:gd name="connsiteX4" fmla="*/ 0 w 164083"/>
                  <a:gd name="connsiteY4" fmla="*/ 0 h 147675"/>
                  <a:gd name="connsiteX5" fmla="*/ 1641 w 164083"/>
                  <a:gd name="connsiteY5" fmla="*/ 159161 h 147675"/>
                  <a:gd name="connsiteX6" fmla="*/ 162443 w 164083"/>
                  <a:gd name="connsiteY6" fmla="*/ 160802 h 147675"/>
                  <a:gd name="connsiteX7" fmla="*/ 164084 w 164083"/>
                  <a:gd name="connsiteY7" fmla="*/ 121422 h 147675"/>
                  <a:gd name="connsiteX8" fmla="*/ 70556 w 164083"/>
                  <a:gd name="connsiteY8" fmla="*/ 119781 h 1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83" h="147675">
                    <a:moveTo>
                      <a:pt x="159161" y="31176"/>
                    </a:moveTo>
                    <a:lnTo>
                      <a:pt x="129626" y="1641"/>
                    </a:lnTo>
                    <a:lnTo>
                      <a:pt x="41021" y="90246"/>
                    </a:lnTo>
                    <a:lnTo>
                      <a:pt x="39380" y="0"/>
                    </a:lnTo>
                    <a:lnTo>
                      <a:pt x="0" y="0"/>
                    </a:lnTo>
                    <a:lnTo>
                      <a:pt x="1641" y="159161"/>
                    </a:lnTo>
                    <a:lnTo>
                      <a:pt x="162443" y="160802"/>
                    </a:lnTo>
                    <a:lnTo>
                      <a:pt x="164084" y="121422"/>
                    </a:lnTo>
                    <a:lnTo>
                      <a:pt x="70556" y="119781"/>
                    </a:lnTo>
                    <a:close/>
                  </a:path>
                </a:pathLst>
              </a:custGeom>
              <a:solidFill>
                <a:srgbClr val="737373"/>
              </a:solidFill>
              <a:ln w="1616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67" name="Freeform: Shape 166">
                <a:extLst>
                  <a:ext uri="{FF2B5EF4-FFF2-40B4-BE49-F238E27FC236}">
                    <a16:creationId xmlns:a16="http://schemas.microsoft.com/office/drawing/2014/main" id="{FBCAC0F0-F919-459A-84C2-76F2BB5494F1}"/>
                  </a:ext>
                </a:extLst>
              </p:cNvPr>
              <p:cNvSpPr/>
              <p:nvPr/>
            </p:nvSpPr>
            <p:spPr>
              <a:xfrm>
                <a:off x="5864885" y="3860246"/>
                <a:ext cx="410209" cy="410209"/>
              </a:xfrm>
              <a:custGeom>
                <a:avLst/>
                <a:gdLst>
                  <a:gd name="connsiteX0" fmla="*/ 313400 w 410209"/>
                  <a:gd name="connsiteY0" fmla="*/ 123063 h 410209"/>
                  <a:gd name="connsiteX1" fmla="*/ 290428 w 410209"/>
                  <a:gd name="connsiteY1" fmla="*/ 123063 h 410209"/>
                  <a:gd name="connsiteX2" fmla="*/ 290428 w 410209"/>
                  <a:gd name="connsiteY2" fmla="*/ 98450 h 410209"/>
                  <a:gd name="connsiteX3" fmla="*/ 288787 w 410209"/>
                  <a:gd name="connsiteY3" fmla="*/ 0 h 410209"/>
                  <a:gd name="connsiteX4" fmla="*/ 0 w 410209"/>
                  <a:gd name="connsiteY4" fmla="*/ 0 h 410209"/>
                  <a:gd name="connsiteX5" fmla="*/ 0 w 410209"/>
                  <a:gd name="connsiteY5" fmla="*/ 290428 h 410209"/>
                  <a:gd name="connsiteX6" fmla="*/ 101732 w 410209"/>
                  <a:gd name="connsiteY6" fmla="*/ 290428 h 410209"/>
                  <a:gd name="connsiteX7" fmla="*/ 126344 w 410209"/>
                  <a:gd name="connsiteY7" fmla="*/ 292069 h 410209"/>
                  <a:gd name="connsiteX8" fmla="*/ 126344 w 410209"/>
                  <a:gd name="connsiteY8" fmla="*/ 315041 h 410209"/>
                  <a:gd name="connsiteX9" fmla="*/ 126344 w 410209"/>
                  <a:gd name="connsiteY9" fmla="*/ 413491 h 410209"/>
                  <a:gd name="connsiteX10" fmla="*/ 413491 w 410209"/>
                  <a:gd name="connsiteY10" fmla="*/ 413491 h 410209"/>
                  <a:gd name="connsiteX11" fmla="*/ 413491 w 410209"/>
                  <a:gd name="connsiteY11" fmla="*/ 124704 h 4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209" h="410209">
                    <a:moveTo>
                      <a:pt x="313400" y="123063"/>
                    </a:moveTo>
                    <a:lnTo>
                      <a:pt x="290428" y="123063"/>
                    </a:lnTo>
                    <a:lnTo>
                      <a:pt x="290428" y="98450"/>
                    </a:lnTo>
                    <a:lnTo>
                      <a:pt x="288787" y="0"/>
                    </a:lnTo>
                    <a:lnTo>
                      <a:pt x="0" y="0"/>
                    </a:lnTo>
                    <a:lnTo>
                      <a:pt x="0" y="290428"/>
                    </a:lnTo>
                    <a:lnTo>
                      <a:pt x="101732" y="290428"/>
                    </a:lnTo>
                    <a:lnTo>
                      <a:pt x="126344" y="292069"/>
                    </a:lnTo>
                    <a:lnTo>
                      <a:pt x="126344" y="315041"/>
                    </a:lnTo>
                    <a:lnTo>
                      <a:pt x="126344" y="413491"/>
                    </a:lnTo>
                    <a:lnTo>
                      <a:pt x="413491" y="413491"/>
                    </a:lnTo>
                    <a:lnTo>
                      <a:pt x="413491" y="124704"/>
                    </a:lnTo>
                    <a:close/>
                  </a:path>
                </a:pathLst>
              </a:custGeom>
              <a:solidFill>
                <a:srgbClr val="0078D4"/>
              </a:solidFill>
              <a:ln w="1616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grpSp>
        <p:grpSp>
          <p:nvGrpSpPr>
            <p:cNvPr id="148" name="Graphic 91">
              <a:extLst>
                <a:ext uri="{FF2B5EF4-FFF2-40B4-BE49-F238E27FC236}">
                  <a16:creationId xmlns:a16="http://schemas.microsoft.com/office/drawing/2014/main" id="{440D5889-22A9-4651-B808-7CE6F363D0D9}"/>
                </a:ext>
              </a:extLst>
            </p:cNvPr>
            <p:cNvGrpSpPr/>
            <p:nvPr/>
          </p:nvGrpSpPr>
          <p:grpSpPr>
            <a:xfrm>
              <a:off x="1083822" y="3555033"/>
              <a:ext cx="434079" cy="651119"/>
              <a:chOff x="1311554" y="4617573"/>
              <a:chExt cx="434079" cy="651119"/>
            </a:xfrm>
          </p:grpSpPr>
          <p:sp>
            <p:nvSpPr>
              <p:cNvPr id="161" name="Freeform: Shape 160">
                <a:extLst>
                  <a:ext uri="{FF2B5EF4-FFF2-40B4-BE49-F238E27FC236}">
                    <a16:creationId xmlns:a16="http://schemas.microsoft.com/office/drawing/2014/main" id="{C15D78BA-40EF-4AFB-AC85-04BA8C6C131C}"/>
                  </a:ext>
                </a:extLst>
              </p:cNvPr>
              <p:cNvSpPr/>
              <p:nvPr/>
            </p:nvSpPr>
            <p:spPr>
              <a:xfrm>
                <a:off x="1518176" y="4617573"/>
                <a:ext cx="208358" cy="243084"/>
              </a:xfrm>
              <a:custGeom>
                <a:avLst/>
                <a:gdLst>
                  <a:gd name="connsiteX0" fmla="*/ 208358 w 208357"/>
                  <a:gd name="connsiteY0" fmla="*/ 79871 h 243084"/>
                  <a:gd name="connsiteX1" fmla="*/ 0 w 208357"/>
                  <a:gd name="connsiteY1" fmla="*/ 0 h 243084"/>
                  <a:gd name="connsiteX2" fmla="*/ 0 w 208357"/>
                  <a:gd name="connsiteY2" fmla="*/ 138905 h 243084"/>
                  <a:gd name="connsiteX3" fmla="*/ 0 w 208357"/>
                  <a:gd name="connsiteY3" fmla="*/ 159741 h 243084"/>
                  <a:gd name="connsiteX4" fmla="*/ 0 w 208357"/>
                  <a:gd name="connsiteY4" fmla="*/ 256975 h 243084"/>
                  <a:gd name="connsiteX5" fmla="*/ 34726 w 208357"/>
                  <a:gd name="connsiteY5" fmla="*/ 256975 h 243084"/>
                  <a:gd name="connsiteX6" fmla="*/ 34726 w 208357"/>
                  <a:gd name="connsiteY6" fmla="*/ 145851 h 24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57" h="243084">
                    <a:moveTo>
                      <a:pt x="208358" y="79871"/>
                    </a:moveTo>
                    <a:lnTo>
                      <a:pt x="0" y="0"/>
                    </a:lnTo>
                    <a:lnTo>
                      <a:pt x="0" y="138905"/>
                    </a:lnTo>
                    <a:lnTo>
                      <a:pt x="0" y="159741"/>
                    </a:lnTo>
                    <a:lnTo>
                      <a:pt x="0" y="256975"/>
                    </a:lnTo>
                    <a:lnTo>
                      <a:pt x="34726" y="256975"/>
                    </a:lnTo>
                    <a:lnTo>
                      <a:pt x="34726" y="145851"/>
                    </a:lnTo>
                    <a:close/>
                  </a:path>
                </a:pathLst>
              </a:custGeom>
              <a:solidFill>
                <a:srgbClr val="0078D4"/>
              </a:solidFill>
              <a:ln w="1721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62" name="Freeform: Shape 161">
                <a:extLst>
                  <a:ext uri="{FF2B5EF4-FFF2-40B4-BE49-F238E27FC236}">
                    <a16:creationId xmlns:a16="http://schemas.microsoft.com/office/drawing/2014/main" id="{8A99A087-EF69-43F6-B74D-B51A651497D1}"/>
                  </a:ext>
                </a:extLst>
              </p:cNvPr>
              <p:cNvSpPr/>
              <p:nvPr/>
            </p:nvSpPr>
            <p:spPr>
              <a:xfrm>
                <a:off x="1311554" y="4874548"/>
                <a:ext cx="434079" cy="156268"/>
              </a:xfrm>
              <a:custGeom>
                <a:avLst/>
                <a:gdLst>
                  <a:gd name="connsiteX0" fmla="*/ 0 w 434078"/>
                  <a:gd name="connsiteY0" fmla="*/ 36463 h 156268"/>
                  <a:gd name="connsiteX1" fmla="*/ 0 w 434078"/>
                  <a:gd name="connsiteY1" fmla="*/ 159741 h 156268"/>
                  <a:gd name="connsiteX2" fmla="*/ 441024 w 434078"/>
                  <a:gd name="connsiteY2" fmla="*/ 159741 h 156268"/>
                  <a:gd name="connsiteX3" fmla="*/ 441024 w 434078"/>
                  <a:gd name="connsiteY3" fmla="*/ 60771 h 156268"/>
                  <a:gd name="connsiteX4" fmla="*/ 441024 w 434078"/>
                  <a:gd name="connsiteY4" fmla="*/ 60771 h 156268"/>
                  <a:gd name="connsiteX5" fmla="*/ 441024 w 434078"/>
                  <a:gd name="connsiteY5" fmla="*/ 159741 h 156268"/>
                  <a:gd name="connsiteX6" fmla="*/ 442760 w 434078"/>
                  <a:gd name="connsiteY6" fmla="*/ 159741 h 156268"/>
                  <a:gd name="connsiteX7" fmla="*/ 442760 w 434078"/>
                  <a:gd name="connsiteY7" fmla="*/ 34726 h 156268"/>
                  <a:gd name="connsiteX8" fmla="*/ 345527 w 434078"/>
                  <a:gd name="connsiteY8" fmla="*/ 34726 h 156268"/>
                  <a:gd name="connsiteX9" fmla="*/ 345527 w 434078"/>
                  <a:gd name="connsiteY9" fmla="*/ 76398 h 156268"/>
                  <a:gd name="connsiteX10" fmla="*/ 279547 w 434078"/>
                  <a:gd name="connsiteY10" fmla="*/ 76398 h 156268"/>
                  <a:gd name="connsiteX11" fmla="*/ 279547 w 434078"/>
                  <a:gd name="connsiteY11" fmla="*/ 0 h 156268"/>
                  <a:gd name="connsiteX12" fmla="*/ 158005 w 434078"/>
                  <a:gd name="connsiteY12" fmla="*/ 0 h 156268"/>
                  <a:gd name="connsiteX13" fmla="*/ 158005 w 434078"/>
                  <a:gd name="connsiteY13" fmla="*/ 76398 h 156268"/>
                  <a:gd name="connsiteX14" fmla="*/ 93761 w 434078"/>
                  <a:gd name="connsiteY14" fmla="*/ 76398 h 156268"/>
                  <a:gd name="connsiteX15" fmla="*/ 93761 w 434078"/>
                  <a:gd name="connsiteY15" fmla="*/ 36463 h 15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078" h="156268">
                    <a:moveTo>
                      <a:pt x="0" y="36463"/>
                    </a:moveTo>
                    <a:lnTo>
                      <a:pt x="0" y="159741"/>
                    </a:lnTo>
                    <a:lnTo>
                      <a:pt x="441024" y="159741"/>
                    </a:lnTo>
                    <a:lnTo>
                      <a:pt x="441024" y="60771"/>
                    </a:lnTo>
                    <a:lnTo>
                      <a:pt x="441024" y="60771"/>
                    </a:lnTo>
                    <a:lnTo>
                      <a:pt x="441024" y="159741"/>
                    </a:lnTo>
                    <a:lnTo>
                      <a:pt x="442760" y="159741"/>
                    </a:lnTo>
                    <a:lnTo>
                      <a:pt x="442760" y="34726"/>
                    </a:lnTo>
                    <a:lnTo>
                      <a:pt x="345527" y="34726"/>
                    </a:lnTo>
                    <a:lnTo>
                      <a:pt x="345527" y="76398"/>
                    </a:lnTo>
                    <a:lnTo>
                      <a:pt x="279547" y="76398"/>
                    </a:lnTo>
                    <a:lnTo>
                      <a:pt x="279547" y="0"/>
                    </a:lnTo>
                    <a:lnTo>
                      <a:pt x="158005" y="0"/>
                    </a:lnTo>
                    <a:lnTo>
                      <a:pt x="158005" y="76398"/>
                    </a:lnTo>
                    <a:lnTo>
                      <a:pt x="93761" y="76398"/>
                    </a:lnTo>
                    <a:lnTo>
                      <a:pt x="93761" y="36463"/>
                    </a:lnTo>
                    <a:close/>
                  </a:path>
                </a:pathLst>
              </a:custGeom>
              <a:solidFill>
                <a:srgbClr val="737373"/>
              </a:solidFill>
              <a:ln w="1721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63" name="Freeform: Shape 162">
                <a:extLst>
                  <a:ext uri="{FF2B5EF4-FFF2-40B4-BE49-F238E27FC236}">
                    <a16:creationId xmlns:a16="http://schemas.microsoft.com/office/drawing/2014/main" id="{D3120FB6-A3B9-4D27-9E09-06DF8ED1413B}"/>
                  </a:ext>
                </a:extLst>
              </p:cNvPr>
              <p:cNvSpPr/>
              <p:nvPr/>
            </p:nvSpPr>
            <p:spPr>
              <a:xfrm>
                <a:off x="1341071" y="5199239"/>
                <a:ext cx="381989" cy="69453"/>
              </a:xfrm>
              <a:custGeom>
                <a:avLst/>
                <a:gdLst>
                  <a:gd name="connsiteX0" fmla="*/ 0 w 381989"/>
                  <a:gd name="connsiteY0" fmla="*/ 0 h 69452"/>
                  <a:gd name="connsiteX1" fmla="*/ 383726 w 381989"/>
                  <a:gd name="connsiteY1" fmla="*/ 0 h 69452"/>
                  <a:gd name="connsiteX2" fmla="*/ 383726 w 381989"/>
                  <a:gd name="connsiteY2" fmla="*/ 76398 h 69452"/>
                  <a:gd name="connsiteX3" fmla="*/ 0 w 381989"/>
                  <a:gd name="connsiteY3" fmla="*/ 76398 h 69452"/>
                </a:gdLst>
                <a:ahLst/>
                <a:cxnLst>
                  <a:cxn ang="0">
                    <a:pos x="connsiteX0" y="connsiteY0"/>
                  </a:cxn>
                  <a:cxn ang="0">
                    <a:pos x="connsiteX1" y="connsiteY1"/>
                  </a:cxn>
                  <a:cxn ang="0">
                    <a:pos x="connsiteX2" y="connsiteY2"/>
                  </a:cxn>
                  <a:cxn ang="0">
                    <a:pos x="connsiteX3" y="connsiteY3"/>
                  </a:cxn>
                </a:cxnLst>
                <a:rect l="l" t="t" r="r" b="b"/>
                <a:pathLst>
                  <a:path w="381989" h="69452">
                    <a:moveTo>
                      <a:pt x="0" y="0"/>
                    </a:moveTo>
                    <a:lnTo>
                      <a:pt x="383726" y="0"/>
                    </a:lnTo>
                    <a:lnTo>
                      <a:pt x="383726" y="76398"/>
                    </a:lnTo>
                    <a:lnTo>
                      <a:pt x="0" y="76398"/>
                    </a:lnTo>
                    <a:close/>
                  </a:path>
                </a:pathLst>
              </a:custGeom>
              <a:solidFill>
                <a:srgbClr val="737373"/>
              </a:solidFill>
              <a:ln w="1721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64" name="Freeform: Shape 163">
                <a:extLst>
                  <a:ext uri="{FF2B5EF4-FFF2-40B4-BE49-F238E27FC236}">
                    <a16:creationId xmlns:a16="http://schemas.microsoft.com/office/drawing/2014/main" id="{F93100F8-656A-4B98-BB3D-DDE4E7C5FFFD}"/>
                  </a:ext>
                </a:extLst>
              </p:cNvPr>
              <p:cNvSpPr/>
              <p:nvPr/>
            </p:nvSpPr>
            <p:spPr>
              <a:xfrm>
                <a:off x="1403579" y="5072488"/>
                <a:ext cx="243084" cy="86816"/>
              </a:xfrm>
              <a:custGeom>
                <a:avLst/>
                <a:gdLst>
                  <a:gd name="connsiteX0" fmla="*/ 0 w 243084"/>
                  <a:gd name="connsiteY0" fmla="*/ 0 h 86815"/>
                  <a:gd name="connsiteX1" fmla="*/ 258711 w 243084"/>
                  <a:gd name="connsiteY1" fmla="*/ 0 h 86815"/>
                  <a:gd name="connsiteX2" fmla="*/ 258711 w 243084"/>
                  <a:gd name="connsiteY2" fmla="*/ 88552 h 86815"/>
                  <a:gd name="connsiteX3" fmla="*/ 0 w 243084"/>
                  <a:gd name="connsiteY3" fmla="*/ 88552 h 86815"/>
                </a:gdLst>
                <a:ahLst/>
                <a:cxnLst>
                  <a:cxn ang="0">
                    <a:pos x="connsiteX0" y="connsiteY0"/>
                  </a:cxn>
                  <a:cxn ang="0">
                    <a:pos x="connsiteX1" y="connsiteY1"/>
                  </a:cxn>
                  <a:cxn ang="0">
                    <a:pos x="connsiteX2" y="connsiteY2"/>
                  </a:cxn>
                  <a:cxn ang="0">
                    <a:pos x="connsiteX3" y="connsiteY3"/>
                  </a:cxn>
                </a:cxnLst>
                <a:rect l="l" t="t" r="r" b="b"/>
                <a:pathLst>
                  <a:path w="243084" h="86815">
                    <a:moveTo>
                      <a:pt x="0" y="0"/>
                    </a:moveTo>
                    <a:lnTo>
                      <a:pt x="258711" y="0"/>
                    </a:lnTo>
                    <a:lnTo>
                      <a:pt x="258711" y="88552"/>
                    </a:lnTo>
                    <a:lnTo>
                      <a:pt x="0" y="88552"/>
                    </a:lnTo>
                    <a:close/>
                  </a:path>
                </a:pathLst>
              </a:custGeom>
              <a:solidFill>
                <a:srgbClr val="737373"/>
              </a:solidFill>
              <a:ln w="1721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grpSp>
        <p:sp>
          <p:nvSpPr>
            <p:cNvPr id="149" name="Freeform 5">
              <a:extLst>
                <a:ext uri="{FF2B5EF4-FFF2-40B4-BE49-F238E27FC236}">
                  <a16:creationId xmlns:a16="http://schemas.microsoft.com/office/drawing/2014/main" id="{2F14304E-532E-4679-9999-ECE75E7D0B4A}"/>
                </a:ext>
              </a:extLst>
            </p:cNvPr>
            <p:cNvSpPr>
              <a:spLocks noEditPoints="1"/>
            </p:cNvSpPr>
            <p:nvPr/>
          </p:nvSpPr>
          <p:spPr bwMode="auto">
            <a:xfrm>
              <a:off x="6008655" y="5589347"/>
              <a:ext cx="279400" cy="279400"/>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rgbClr val="73737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grpSp>
          <p:nvGrpSpPr>
            <p:cNvPr id="150" name="Group 8">
              <a:extLst>
                <a:ext uri="{FF2B5EF4-FFF2-40B4-BE49-F238E27FC236}">
                  <a16:creationId xmlns:a16="http://schemas.microsoft.com/office/drawing/2014/main" id="{75F22D1E-9CC0-4C1C-8855-1ECA6F38334C}"/>
                </a:ext>
              </a:extLst>
            </p:cNvPr>
            <p:cNvGrpSpPr>
              <a:grpSpLocks noChangeAspect="1"/>
            </p:cNvGrpSpPr>
            <p:nvPr/>
          </p:nvGrpSpPr>
          <p:grpSpPr bwMode="auto">
            <a:xfrm>
              <a:off x="5973710" y="4996105"/>
              <a:ext cx="349290" cy="349290"/>
              <a:chOff x="3270" y="3361"/>
              <a:chExt cx="256" cy="256"/>
            </a:xfrm>
          </p:grpSpPr>
          <p:sp>
            <p:nvSpPr>
              <p:cNvPr id="151" name="AutoShape 7">
                <a:extLst>
                  <a:ext uri="{FF2B5EF4-FFF2-40B4-BE49-F238E27FC236}">
                    <a16:creationId xmlns:a16="http://schemas.microsoft.com/office/drawing/2014/main" id="{066EE3BF-147A-4671-A049-2CA3EF4DEFA0}"/>
                  </a:ext>
                </a:extLst>
              </p:cNvPr>
              <p:cNvSpPr>
                <a:spLocks noChangeAspect="1" noChangeArrowheads="1" noTextEdit="1"/>
              </p:cNvSpPr>
              <p:nvPr/>
            </p:nvSpPr>
            <p:spPr bwMode="auto">
              <a:xfrm>
                <a:off x="3270" y="3361"/>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2" name="Freeform 9">
                <a:extLst>
                  <a:ext uri="{FF2B5EF4-FFF2-40B4-BE49-F238E27FC236}">
                    <a16:creationId xmlns:a16="http://schemas.microsoft.com/office/drawing/2014/main" id="{237BB929-2FDE-4914-8A01-1E7A0DFB7DF8}"/>
                  </a:ext>
                </a:extLst>
              </p:cNvPr>
              <p:cNvSpPr>
                <a:spLocks/>
              </p:cNvSpPr>
              <p:nvPr/>
            </p:nvSpPr>
            <p:spPr bwMode="auto">
              <a:xfrm>
                <a:off x="3311" y="3393"/>
                <a:ext cx="17" cy="29"/>
              </a:xfrm>
              <a:custGeom>
                <a:avLst/>
                <a:gdLst>
                  <a:gd name="T0" fmla="*/ 27 w 27"/>
                  <a:gd name="T1" fmla="*/ 0 h 46"/>
                  <a:gd name="T2" fmla="*/ 27 w 27"/>
                  <a:gd name="T3" fmla="*/ 0 h 46"/>
                  <a:gd name="T4" fmla="*/ 0 w 27"/>
                  <a:gd name="T5" fmla="*/ 0 h 46"/>
                  <a:gd name="T6" fmla="*/ 0 w 27"/>
                  <a:gd name="T7" fmla="*/ 46 h 46"/>
                  <a:gd name="T8" fmla="*/ 27 w 27"/>
                  <a:gd name="T9" fmla="*/ 46 h 46"/>
                  <a:gd name="T10" fmla="*/ 27 w 27"/>
                  <a:gd name="T11" fmla="*/ 0 h 46"/>
                </a:gdLst>
                <a:ahLst/>
                <a:cxnLst>
                  <a:cxn ang="0">
                    <a:pos x="T0" y="T1"/>
                  </a:cxn>
                  <a:cxn ang="0">
                    <a:pos x="T2" y="T3"/>
                  </a:cxn>
                  <a:cxn ang="0">
                    <a:pos x="T4" y="T5"/>
                  </a:cxn>
                  <a:cxn ang="0">
                    <a:pos x="T6" y="T7"/>
                  </a:cxn>
                  <a:cxn ang="0">
                    <a:pos x="T8" y="T9"/>
                  </a:cxn>
                  <a:cxn ang="0">
                    <a:pos x="T10" y="T11"/>
                  </a:cxn>
                </a:cxnLst>
                <a:rect l="0" t="0" r="r" b="b"/>
                <a:pathLst>
                  <a:path w="27" h="46">
                    <a:moveTo>
                      <a:pt x="27" y="0"/>
                    </a:moveTo>
                    <a:lnTo>
                      <a:pt x="27" y="0"/>
                    </a:lnTo>
                    <a:lnTo>
                      <a:pt x="0" y="0"/>
                    </a:lnTo>
                    <a:lnTo>
                      <a:pt x="0" y="46"/>
                    </a:lnTo>
                    <a:lnTo>
                      <a:pt x="27" y="46"/>
                    </a:lnTo>
                    <a:lnTo>
                      <a:pt x="27" y="0"/>
                    </a:lnTo>
                    <a:close/>
                  </a:path>
                </a:pathLst>
              </a:custGeom>
              <a:solidFill>
                <a:srgbClr val="73737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3" name="Freeform 10">
                <a:extLst>
                  <a:ext uri="{FF2B5EF4-FFF2-40B4-BE49-F238E27FC236}">
                    <a16:creationId xmlns:a16="http://schemas.microsoft.com/office/drawing/2014/main" id="{280C3C46-DBDE-4D2A-A98B-BBC75547338B}"/>
                  </a:ext>
                </a:extLst>
              </p:cNvPr>
              <p:cNvSpPr>
                <a:spLocks/>
              </p:cNvSpPr>
              <p:nvPr/>
            </p:nvSpPr>
            <p:spPr bwMode="auto">
              <a:xfrm>
                <a:off x="3311" y="3472"/>
                <a:ext cx="17" cy="116"/>
              </a:xfrm>
              <a:custGeom>
                <a:avLst/>
                <a:gdLst>
                  <a:gd name="T0" fmla="*/ 0 w 27"/>
                  <a:gd name="T1" fmla="*/ 187 h 187"/>
                  <a:gd name="T2" fmla="*/ 0 w 27"/>
                  <a:gd name="T3" fmla="*/ 187 h 187"/>
                  <a:gd name="T4" fmla="*/ 27 w 27"/>
                  <a:gd name="T5" fmla="*/ 187 h 187"/>
                  <a:gd name="T6" fmla="*/ 27 w 27"/>
                  <a:gd name="T7" fmla="*/ 0 h 187"/>
                  <a:gd name="T8" fmla="*/ 0 w 27"/>
                  <a:gd name="T9" fmla="*/ 0 h 187"/>
                  <a:gd name="T10" fmla="*/ 0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0" y="187"/>
                    </a:moveTo>
                    <a:lnTo>
                      <a:pt x="0" y="187"/>
                    </a:lnTo>
                    <a:lnTo>
                      <a:pt x="27" y="187"/>
                    </a:lnTo>
                    <a:lnTo>
                      <a:pt x="27" y="0"/>
                    </a:lnTo>
                    <a:lnTo>
                      <a:pt x="0" y="0"/>
                    </a:lnTo>
                    <a:lnTo>
                      <a:pt x="0" y="187"/>
                    </a:lnTo>
                    <a:close/>
                  </a:path>
                </a:pathLst>
              </a:custGeom>
              <a:solidFill>
                <a:srgbClr val="73737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4" name="Freeform 11">
                <a:extLst>
                  <a:ext uri="{FF2B5EF4-FFF2-40B4-BE49-F238E27FC236}">
                    <a16:creationId xmlns:a16="http://schemas.microsoft.com/office/drawing/2014/main" id="{1FAACDF2-07FE-40F1-A68D-BC346D216D25}"/>
                  </a:ext>
                </a:extLst>
              </p:cNvPr>
              <p:cNvSpPr>
                <a:spLocks/>
              </p:cNvSpPr>
              <p:nvPr/>
            </p:nvSpPr>
            <p:spPr bwMode="auto">
              <a:xfrm>
                <a:off x="3394" y="3569"/>
                <a:ext cx="16" cy="19"/>
              </a:xfrm>
              <a:custGeom>
                <a:avLst/>
                <a:gdLst>
                  <a:gd name="T0" fmla="*/ 0 w 27"/>
                  <a:gd name="T1" fmla="*/ 30 h 30"/>
                  <a:gd name="T2" fmla="*/ 0 w 27"/>
                  <a:gd name="T3" fmla="*/ 30 h 30"/>
                  <a:gd name="T4" fmla="*/ 27 w 27"/>
                  <a:gd name="T5" fmla="*/ 30 h 30"/>
                  <a:gd name="T6" fmla="*/ 27 w 27"/>
                  <a:gd name="T7" fmla="*/ 0 h 30"/>
                  <a:gd name="T8" fmla="*/ 0 w 27"/>
                  <a:gd name="T9" fmla="*/ 0 h 30"/>
                  <a:gd name="T10" fmla="*/ 0 w 27"/>
                  <a:gd name="T11" fmla="*/ 30 h 30"/>
                </a:gdLst>
                <a:ahLst/>
                <a:cxnLst>
                  <a:cxn ang="0">
                    <a:pos x="T0" y="T1"/>
                  </a:cxn>
                  <a:cxn ang="0">
                    <a:pos x="T2" y="T3"/>
                  </a:cxn>
                  <a:cxn ang="0">
                    <a:pos x="T4" y="T5"/>
                  </a:cxn>
                  <a:cxn ang="0">
                    <a:pos x="T6" y="T7"/>
                  </a:cxn>
                  <a:cxn ang="0">
                    <a:pos x="T8" y="T9"/>
                  </a:cxn>
                  <a:cxn ang="0">
                    <a:pos x="T10" y="T11"/>
                  </a:cxn>
                </a:cxnLst>
                <a:rect l="0" t="0" r="r" b="b"/>
                <a:pathLst>
                  <a:path w="27" h="30">
                    <a:moveTo>
                      <a:pt x="0" y="30"/>
                    </a:moveTo>
                    <a:lnTo>
                      <a:pt x="0" y="30"/>
                    </a:lnTo>
                    <a:lnTo>
                      <a:pt x="27" y="30"/>
                    </a:lnTo>
                    <a:lnTo>
                      <a:pt x="27" y="0"/>
                    </a:lnTo>
                    <a:lnTo>
                      <a:pt x="0" y="0"/>
                    </a:lnTo>
                    <a:lnTo>
                      <a:pt x="0" y="30"/>
                    </a:lnTo>
                    <a:close/>
                  </a:path>
                </a:pathLst>
              </a:custGeom>
              <a:solidFill>
                <a:srgbClr val="73737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5" name="Freeform 12">
                <a:extLst>
                  <a:ext uri="{FF2B5EF4-FFF2-40B4-BE49-F238E27FC236}">
                    <a16:creationId xmlns:a16="http://schemas.microsoft.com/office/drawing/2014/main" id="{0D3E6EBB-50DA-4F5D-B806-06759163EA7A}"/>
                  </a:ext>
                </a:extLst>
              </p:cNvPr>
              <p:cNvSpPr>
                <a:spLocks/>
              </p:cNvSpPr>
              <p:nvPr/>
            </p:nvSpPr>
            <p:spPr bwMode="auto">
              <a:xfrm>
                <a:off x="3394" y="3393"/>
                <a:ext cx="16" cy="125"/>
              </a:xfrm>
              <a:custGeom>
                <a:avLst/>
                <a:gdLst>
                  <a:gd name="T0" fmla="*/ 27 w 27"/>
                  <a:gd name="T1" fmla="*/ 0 h 201"/>
                  <a:gd name="T2" fmla="*/ 27 w 27"/>
                  <a:gd name="T3" fmla="*/ 0 h 201"/>
                  <a:gd name="T4" fmla="*/ 0 w 27"/>
                  <a:gd name="T5" fmla="*/ 0 h 201"/>
                  <a:gd name="T6" fmla="*/ 0 w 27"/>
                  <a:gd name="T7" fmla="*/ 201 h 201"/>
                  <a:gd name="T8" fmla="*/ 27 w 27"/>
                  <a:gd name="T9" fmla="*/ 201 h 201"/>
                  <a:gd name="T10" fmla="*/ 27 w 27"/>
                  <a:gd name="T11" fmla="*/ 0 h 201"/>
                </a:gdLst>
                <a:ahLst/>
                <a:cxnLst>
                  <a:cxn ang="0">
                    <a:pos x="T0" y="T1"/>
                  </a:cxn>
                  <a:cxn ang="0">
                    <a:pos x="T2" y="T3"/>
                  </a:cxn>
                  <a:cxn ang="0">
                    <a:pos x="T4" y="T5"/>
                  </a:cxn>
                  <a:cxn ang="0">
                    <a:pos x="T6" y="T7"/>
                  </a:cxn>
                  <a:cxn ang="0">
                    <a:pos x="T8" y="T9"/>
                  </a:cxn>
                  <a:cxn ang="0">
                    <a:pos x="T10" y="T11"/>
                  </a:cxn>
                </a:cxnLst>
                <a:rect l="0" t="0" r="r" b="b"/>
                <a:pathLst>
                  <a:path w="27" h="201">
                    <a:moveTo>
                      <a:pt x="27" y="0"/>
                    </a:moveTo>
                    <a:lnTo>
                      <a:pt x="27" y="0"/>
                    </a:lnTo>
                    <a:lnTo>
                      <a:pt x="0" y="0"/>
                    </a:lnTo>
                    <a:lnTo>
                      <a:pt x="0" y="201"/>
                    </a:lnTo>
                    <a:lnTo>
                      <a:pt x="27" y="201"/>
                    </a:lnTo>
                    <a:lnTo>
                      <a:pt x="27" y="0"/>
                    </a:lnTo>
                    <a:close/>
                  </a:path>
                </a:pathLst>
              </a:custGeom>
              <a:solidFill>
                <a:srgbClr val="73737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6" name="Freeform 13">
                <a:extLst>
                  <a:ext uri="{FF2B5EF4-FFF2-40B4-BE49-F238E27FC236}">
                    <a16:creationId xmlns:a16="http://schemas.microsoft.com/office/drawing/2014/main" id="{E5E6F83C-D8F0-463F-A7F6-1253EB113652}"/>
                  </a:ext>
                </a:extLst>
              </p:cNvPr>
              <p:cNvSpPr>
                <a:spLocks/>
              </p:cNvSpPr>
              <p:nvPr/>
            </p:nvSpPr>
            <p:spPr bwMode="auto">
              <a:xfrm>
                <a:off x="3477" y="3519"/>
                <a:ext cx="16" cy="69"/>
              </a:xfrm>
              <a:custGeom>
                <a:avLst/>
                <a:gdLst>
                  <a:gd name="T0" fmla="*/ 0 w 26"/>
                  <a:gd name="T1" fmla="*/ 110 h 110"/>
                  <a:gd name="T2" fmla="*/ 0 w 26"/>
                  <a:gd name="T3" fmla="*/ 110 h 110"/>
                  <a:gd name="T4" fmla="*/ 26 w 26"/>
                  <a:gd name="T5" fmla="*/ 110 h 110"/>
                  <a:gd name="T6" fmla="*/ 26 w 26"/>
                  <a:gd name="T7" fmla="*/ 0 h 110"/>
                  <a:gd name="T8" fmla="*/ 0 w 26"/>
                  <a:gd name="T9" fmla="*/ 0 h 110"/>
                  <a:gd name="T10" fmla="*/ 0 w 26"/>
                  <a:gd name="T11" fmla="*/ 110 h 110"/>
                </a:gdLst>
                <a:ahLst/>
                <a:cxnLst>
                  <a:cxn ang="0">
                    <a:pos x="T0" y="T1"/>
                  </a:cxn>
                  <a:cxn ang="0">
                    <a:pos x="T2" y="T3"/>
                  </a:cxn>
                  <a:cxn ang="0">
                    <a:pos x="T4" y="T5"/>
                  </a:cxn>
                  <a:cxn ang="0">
                    <a:pos x="T6" y="T7"/>
                  </a:cxn>
                  <a:cxn ang="0">
                    <a:pos x="T8" y="T9"/>
                  </a:cxn>
                  <a:cxn ang="0">
                    <a:pos x="T10" y="T11"/>
                  </a:cxn>
                </a:cxnLst>
                <a:rect l="0" t="0" r="r" b="b"/>
                <a:pathLst>
                  <a:path w="26" h="110">
                    <a:moveTo>
                      <a:pt x="0" y="110"/>
                    </a:moveTo>
                    <a:lnTo>
                      <a:pt x="0" y="110"/>
                    </a:lnTo>
                    <a:lnTo>
                      <a:pt x="26" y="110"/>
                    </a:lnTo>
                    <a:lnTo>
                      <a:pt x="26" y="0"/>
                    </a:lnTo>
                    <a:lnTo>
                      <a:pt x="0" y="0"/>
                    </a:lnTo>
                    <a:lnTo>
                      <a:pt x="0" y="110"/>
                    </a:lnTo>
                    <a:close/>
                  </a:path>
                </a:pathLst>
              </a:custGeom>
              <a:solidFill>
                <a:srgbClr val="73737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7" name="Freeform 14">
                <a:extLst>
                  <a:ext uri="{FF2B5EF4-FFF2-40B4-BE49-F238E27FC236}">
                    <a16:creationId xmlns:a16="http://schemas.microsoft.com/office/drawing/2014/main" id="{D2746B50-2EC8-4FC9-BB04-D20827D6B273}"/>
                  </a:ext>
                </a:extLst>
              </p:cNvPr>
              <p:cNvSpPr>
                <a:spLocks/>
              </p:cNvSpPr>
              <p:nvPr/>
            </p:nvSpPr>
            <p:spPr bwMode="auto">
              <a:xfrm>
                <a:off x="3477" y="3393"/>
                <a:ext cx="16" cy="75"/>
              </a:xfrm>
              <a:custGeom>
                <a:avLst/>
                <a:gdLst>
                  <a:gd name="T0" fmla="*/ 26 w 26"/>
                  <a:gd name="T1" fmla="*/ 0 h 121"/>
                  <a:gd name="T2" fmla="*/ 26 w 26"/>
                  <a:gd name="T3" fmla="*/ 0 h 121"/>
                  <a:gd name="T4" fmla="*/ 0 w 26"/>
                  <a:gd name="T5" fmla="*/ 0 h 121"/>
                  <a:gd name="T6" fmla="*/ 0 w 26"/>
                  <a:gd name="T7" fmla="*/ 121 h 121"/>
                  <a:gd name="T8" fmla="*/ 26 w 26"/>
                  <a:gd name="T9" fmla="*/ 121 h 121"/>
                  <a:gd name="T10" fmla="*/ 26 w 26"/>
                  <a:gd name="T11" fmla="*/ 0 h 121"/>
                </a:gdLst>
                <a:ahLst/>
                <a:cxnLst>
                  <a:cxn ang="0">
                    <a:pos x="T0" y="T1"/>
                  </a:cxn>
                  <a:cxn ang="0">
                    <a:pos x="T2" y="T3"/>
                  </a:cxn>
                  <a:cxn ang="0">
                    <a:pos x="T4" y="T5"/>
                  </a:cxn>
                  <a:cxn ang="0">
                    <a:pos x="T6" y="T7"/>
                  </a:cxn>
                  <a:cxn ang="0">
                    <a:pos x="T8" y="T9"/>
                  </a:cxn>
                  <a:cxn ang="0">
                    <a:pos x="T10" y="T11"/>
                  </a:cxn>
                </a:cxnLst>
                <a:rect l="0" t="0" r="r" b="b"/>
                <a:pathLst>
                  <a:path w="26" h="121">
                    <a:moveTo>
                      <a:pt x="26" y="0"/>
                    </a:moveTo>
                    <a:lnTo>
                      <a:pt x="26" y="0"/>
                    </a:lnTo>
                    <a:lnTo>
                      <a:pt x="0" y="0"/>
                    </a:lnTo>
                    <a:lnTo>
                      <a:pt x="0" y="121"/>
                    </a:lnTo>
                    <a:lnTo>
                      <a:pt x="26" y="121"/>
                    </a:lnTo>
                    <a:lnTo>
                      <a:pt x="26" y="0"/>
                    </a:lnTo>
                    <a:close/>
                  </a:path>
                </a:pathLst>
              </a:custGeom>
              <a:solidFill>
                <a:srgbClr val="73737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8" name="Freeform 15">
                <a:extLst>
                  <a:ext uri="{FF2B5EF4-FFF2-40B4-BE49-F238E27FC236}">
                    <a16:creationId xmlns:a16="http://schemas.microsoft.com/office/drawing/2014/main" id="{A29BAA47-F42C-4EF1-BB09-CAE03DD9E887}"/>
                  </a:ext>
                </a:extLst>
              </p:cNvPr>
              <p:cNvSpPr>
                <a:spLocks/>
              </p:cNvSpPr>
              <p:nvPr/>
            </p:nvSpPr>
            <p:spPr bwMode="auto">
              <a:xfrm>
                <a:off x="3294" y="3422"/>
                <a:ext cx="50" cy="33"/>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9" name="Freeform 16">
                <a:extLst>
                  <a:ext uri="{FF2B5EF4-FFF2-40B4-BE49-F238E27FC236}">
                    <a16:creationId xmlns:a16="http://schemas.microsoft.com/office/drawing/2014/main" id="{B2EC10E2-1DFA-4D06-A044-E9F19E6817C5}"/>
                  </a:ext>
                </a:extLst>
              </p:cNvPr>
              <p:cNvSpPr>
                <a:spLocks/>
              </p:cNvSpPr>
              <p:nvPr/>
            </p:nvSpPr>
            <p:spPr bwMode="auto">
              <a:xfrm>
                <a:off x="3377" y="3518"/>
                <a:ext cx="50" cy="34"/>
              </a:xfrm>
              <a:custGeom>
                <a:avLst/>
                <a:gdLst>
                  <a:gd name="T0" fmla="*/ 26 w 80"/>
                  <a:gd name="T1" fmla="*/ 0 h 54"/>
                  <a:gd name="T2" fmla="*/ 26 w 80"/>
                  <a:gd name="T3" fmla="*/ 0 h 54"/>
                  <a:gd name="T4" fmla="*/ 0 w 80"/>
                  <a:gd name="T5" fmla="*/ 0 h 54"/>
                  <a:gd name="T6" fmla="*/ 0 w 80"/>
                  <a:gd name="T7" fmla="*/ 54 h 54"/>
                  <a:gd name="T8" fmla="*/ 26 w 80"/>
                  <a:gd name="T9" fmla="*/ 54 h 54"/>
                  <a:gd name="T10" fmla="*/ 53 w 80"/>
                  <a:gd name="T11" fmla="*/ 54 h 54"/>
                  <a:gd name="T12" fmla="*/ 80 w 80"/>
                  <a:gd name="T13" fmla="*/ 54 h 54"/>
                  <a:gd name="T14" fmla="*/ 80 w 80"/>
                  <a:gd name="T15" fmla="*/ 0 h 54"/>
                  <a:gd name="T16" fmla="*/ 53 w 80"/>
                  <a:gd name="T17" fmla="*/ 0 h 54"/>
                  <a:gd name="T18" fmla="*/ 26 w 80"/>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4">
                    <a:moveTo>
                      <a:pt x="26" y="0"/>
                    </a:moveTo>
                    <a:lnTo>
                      <a:pt x="26" y="0"/>
                    </a:lnTo>
                    <a:lnTo>
                      <a:pt x="0" y="0"/>
                    </a:lnTo>
                    <a:lnTo>
                      <a:pt x="0" y="54"/>
                    </a:lnTo>
                    <a:lnTo>
                      <a:pt x="26" y="54"/>
                    </a:lnTo>
                    <a:lnTo>
                      <a:pt x="53" y="54"/>
                    </a:lnTo>
                    <a:lnTo>
                      <a:pt x="80" y="54"/>
                    </a:lnTo>
                    <a:lnTo>
                      <a:pt x="80" y="0"/>
                    </a:lnTo>
                    <a:lnTo>
                      <a:pt x="53" y="0"/>
                    </a:lnTo>
                    <a:lnTo>
                      <a:pt x="26"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60" name="Freeform 17">
                <a:extLst>
                  <a:ext uri="{FF2B5EF4-FFF2-40B4-BE49-F238E27FC236}">
                    <a16:creationId xmlns:a16="http://schemas.microsoft.com/office/drawing/2014/main" id="{BECB5550-F64C-4189-A1F3-0BC1E4E72037}"/>
                  </a:ext>
                </a:extLst>
              </p:cNvPr>
              <p:cNvSpPr>
                <a:spLocks/>
              </p:cNvSpPr>
              <p:nvPr/>
            </p:nvSpPr>
            <p:spPr bwMode="auto">
              <a:xfrm>
                <a:off x="3460" y="3468"/>
                <a:ext cx="50" cy="33"/>
              </a:xfrm>
              <a:custGeom>
                <a:avLst/>
                <a:gdLst>
                  <a:gd name="T0" fmla="*/ 53 w 80"/>
                  <a:gd name="T1" fmla="*/ 0 h 53"/>
                  <a:gd name="T2" fmla="*/ 53 w 80"/>
                  <a:gd name="T3" fmla="*/ 0 h 53"/>
                  <a:gd name="T4" fmla="*/ 27 w 80"/>
                  <a:gd name="T5" fmla="*/ 0 h 53"/>
                  <a:gd name="T6" fmla="*/ 0 w 80"/>
                  <a:gd name="T7" fmla="*/ 0 h 53"/>
                  <a:gd name="T8" fmla="*/ 0 w 80"/>
                  <a:gd name="T9" fmla="*/ 53 h 53"/>
                  <a:gd name="T10" fmla="*/ 27 w 80"/>
                  <a:gd name="T11" fmla="*/ 53 h 53"/>
                  <a:gd name="T12" fmla="*/ 53 w 80"/>
                  <a:gd name="T13" fmla="*/ 53 h 53"/>
                  <a:gd name="T14" fmla="*/ 80 w 80"/>
                  <a:gd name="T15" fmla="*/ 53 h 53"/>
                  <a:gd name="T16" fmla="*/ 80 w 80"/>
                  <a:gd name="T17" fmla="*/ 0 h 53"/>
                  <a:gd name="T18" fmla="*/ 53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53" y="0"/>
                    </a:moveTo>
                    <a:lnTo>
                      <a:pt x="53" y="0"/>
                    </a:lnTo>
                    <a:lnTo>
                      <a:pt x="27" y="0"/>
                    </a:lnTo>
                    <a:lnTo>
                      <a:pt x="0" y="0"/>
                    </a:lnTo>
                    <a:lnTo>
                      <a:pt x="0" y="53"/>
                    </a:lnTo>
                    <a:lnTo>
                      <a:pt x="27" y="53"/>
                    </a:lnTo>
                    <a:lnTo>
                      <a:pt x="53" y="53"/>
                    </a:lnTo>
                    <a:lnTo>
                      <a:pt x="80" y="53"/>
                    </a:lnTo>
                    <a:lnTo>
                      <a:pt x="80" y="0"/>
                    </a:lnTo>
                    <a:lnTo>
                      <a:pt x="53"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grpSp>
      </p:grpSp>
    </p:spTree>
    <p:extLst>
      <p:ext uri="{BB962C8B-B14F-4D97-AF65-F5344CB8AC3E}">
        <p14:creationId xmlns:p14="http://schemas.microsoft.com/office/powerpoint/2010/main" val="831136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0"/>
                                  </p:stCondLst>
                                  <p:childTnLst>
                                    <p:animMotion origin="layout" path="M 0 7.40741E-7 L 0 0.06898 " pathEditMode="relative" rAng="0" ptsTypes="AA">
                                      <p:cBhvr>
                                        <p:cTn id="9" dur="500" spd="-100000" fill="hold"/>
                                        <p:tgtEl>
                                          <p:spTgt spid="16"/>
                                        </p:tgtEl>
                                        <p:attrNameLst>
                                          <p:attrName>ppt_x</p:attrName>
                                          <p:attrName>ppt_y</p:attrName>
                                        </p:attrNameLst>
                                      </p:cBhvr>
                                      <p:rCtr x="0" y="3449"/>
                                    </p:animMotion>
                                  </p:childTnLst>
                                </p:cTn>
                              </p:par>
                              <p:par>
                                <p:cTn id="10" presetID="10"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42" presetClass="path" presetSubtype="0" decel="100000" fill="hold" grpId="1" nodeType="withEffect">
                                  <p:stCondLst>
                                    <p:cond delay="0"/>
                                  </p:stCondLst>
                                  <p:childTnLst>
                                    <p:animMotion origin="layout" path="M 3.54167E-6 -2.59259E-6 L 3.54167E-6 0.06898 " pathEditMode="relative" rAng="0" ptsTypes="AA">
                                      <p:cBhvr>
                                        <p:cTn id="14" dur="500" spd="-100000" fill="hold"/>
                                        <p:tgtEl>
                                          <p:spTgt spid="48"/>
                                        </p:tgtEl>
                                        <p:attrNameLst>
                                          <p:attrName>ppt_x</p:attrName>
                                          <p:attrName>ppt_y</p:attrName>
                                        </p:attrNameLst>
                                      </p:cBhvr>
                                      <p:rCtr x="0" y="3449"/>
                                    </p:animMotion>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path" presetSubtype="0" decel="100000" fill="hold" grpId="1" nodeType="withEffect">
                                  <p:stCondLst>
                                    <p:cond delay="0"/>
                                  </p:stCondLst>
                                  <p:childTnLst>
                                    <p:animMotion origin="layout" path="M -2.08333E-7 2.96296E-6 L -2.08333E-7 0.06898 " pathEditMode="relative" rAng="0" ptsTypes="AA">
                                      <p:cBhvr>
                                        <p:cTn id="19" dur="500" spd="-100000" fill="hold"/>
                                        <p:tgtEl>
                                          <p:spTgt spid="47"/>
                                        </p:tgtEl>
                                        <p:attrNameLst>
                                          <p:attrName>ppt_x</p:attrName>
                                          <p:attrName>ppt_y</p:attrName>
                                        </p:attrNameLst>
                                      </p:cBhvr>
                                      <p:rCtr x="0" y="3449"/>
                                    </p:animMotion>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42" presetClass="path" presetSubtype="0" decel="100000" fill="hold" grpId="1" nodeType="withEffect">
                                  <p:stCondLst>
                                    <p:cond delay="0"/>
                                  </p:stCondLst>
                                  <p:childTnLst>
                                    <p:animMotion origin="layout" path="M -1.45833E-6 -2.59259E-6 L -1.45833E-6 0.06898 " pathEditMode="relative" rAng="0" ptsTypes="AA">
                                      <p:cBhvr>
                                        <p:cTn id="24" dur="500" spd="-100000" fill="hold"/>
                                        <p:tgtEl>
                                          <p:spTgt spid="46"/>
                                        </p:tgtEl>
                                        <p:attrNameLst>
                                          <p:attrName>ppt_x</p:attrName>
                                          <p:attrName>ppt_y</p:attrName>
                                        </p:attrNameLst>
                                      </p:cBhvr>
                                      <p:rCtr x="0" y="3449"/>
                                    </p:animMotion>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42" presetClass="path" presetSubtype="0" decel="100000" fill="hold" grpId="1" nodeType="withEffect">
                                  <p:stCondLst>
                                    <p:cond delay="0"/>
                                  </p:stCondLst>
                                  <p:childTnLst>
                                    <p:animMotion origin="layout" path="M 2.29167E-6 -2.59259E-6 L 2.29167E-6 0.06898 " pathEditMode="relative" rAng="0" ptsTypes="AA">
                                      <p:cBhvr>
                                        <p:cTn id="29" dur="500" spd="-100000" fill="hold"/>
                                        <p:tgtEl>
                                          <p:spTgt spid="44"/>
                                        </p:tgtEl>
                                        <p:attrNameLst>
                                          <p:attrName>ppt_x</p:attrName>
                                          <p:attrName>ppt_y</p:attrName>
                                        </p:attrNameLst>
                                      </p:cBhvr>
                                      <p:rCtr x="0" y="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4" grpId="0"/>
      <p:bldP spid="44" grpId="1"/>
      <p:bldP spid="46" grpId="0"/>
      <p:bldP spid="46" grpId="1"/>
      <p:bldP spid="47" grpId="0"/>
      <p:bldP spid="47" grpId="1"/>
      <p:bldP spid="48" grpId="0"/>
      <p:bldP spid="4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D9379CB2-D4A0-4B76-B1F6-A73E2DB07008}"/>
              </a:ext>
            </a:extLst>
          </p:cNvPr>
          <p:cNvSpPr/>
          <p:nvPr/>
        </p:nvSpPr>
        <p:spPr bwMode="auto">
          <a:xfrm>
            <a:off x="-584003" y="5302032"/>
            <a:ext cx="7390356" cy="1399504"/>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8" name="Picture 47">
            <a:extLst>
              <a:ext uri="{FF2B5EF4-FFF2-40B4-BE49-F238E27FC236}">
                <a16:creationId xmlns:a16="http://schemas.microsoft.com/office/drawing/2014/main" id="{61436482-6E90-48AF-9E04-FDE474DECB4A}"/>
              </a:ext>
            </a:extLst>
          </p:cNvPr>
          <p:cNvPicPr>
            <a:picLocks noChangeAspect="1"/>
          </p:cNvPicPr>
          <p:nvPr/>
        </p:nvPicPr>
        <p:blipFill rotWithShape="1">
          <a:blip r:embed="rId2">
            <a:extLst>
              <a:ext uri="{28A0092B-C50C-407E-A947-70E740481C1C}">
                <a14:useLocalDpi xmlns:a14="http://schemas.microsoft.com/office/drawing/2010/main" val="0"/>
              </a:ext>
            </a:extLst>
          </a:blip>
          <a:srcRect l="29397" t="-11216" r="-2543" b="1691"/>
          <a:stretch/>
        </p:blipFill>
        <p:spPr>
          <a:xfrm>
            <a:off x="0" y="570906"/>
            <a:ext cx="8569352" cy="6494315"/>
          </a:xfrm>
          <a:prstGeom prst="rect">
            <a:avLst/>
          </a:prstGeom>
          <a:noFill/>
        </p:spPr>
      </p:pic>
      <p:sp>
        <p:nvSpPr>
          <p:cNvPr id="2" name="Title 1">
            <a:extLst>
              <a:ext uri="{FF2B5EF4-FFF2-40B4-BE49-F238E27FC236}">
                <a16:creationId xmlns:a16="http://schemas.microsoft.com/office/drawing/2014/main" id="{283A6B8F-5840-4C06-B5DD-351495D47B94}"/>
              </a:ext>
            </a:extLst>
          </p:cNvPr>
          <p:cNvSpPr>
            <a:spLocks noGrp="1"/>
          </p:cNvSpPr>
          <p:nvPr>
            <p:ph type="title"/>
          </p:nvPr>
        </p:nvSpPr>
        <p:spPr>
          <a:xfrm>
            <a:off x="6242049" y="457200"/>
            <a:ext cx="5364733" cy="1107996"/>
          </a:xfrm>
        </p:spPr>
        <p:txBody>
          <a:bodyPr/>
          <a:lstStyle/>
          <a:p>
            <a:r>
              <a:rPr lang="en-US"/>
              <a:t>Cross-platform </a:t>
            </a:r>
            <a:br>
              <a:rPr lang="en-US"/>
            </a:br>
            <a:r>
              <a:rPr lang="en-US"/>
              <a:t>coverage by Microsoft</a:t>
            </a:r>
          </a:p>
        </p:txBody>
      </p:sp>
      <p:grpSp>
        <p:nvGrpSpPr>
          <p:cNvPr id="16" name="Group 4">
            <a:extLst>
              <a:ext uri="{FF2B5EF4-FFF2-40B4-BE49-F238E27FC236}">
                <a16:creationId xmlns:a16="http://schemas.microsoft.com/office/drawing/2014/main" id="{0BB363CE-E452-45F6-8AA4-FD6844C2B855}"/>
              </a:ext>
            </a:extLst>
          </p:cNvPr>
          <p:cNvGrpSpPr>
            <a:grpSpLocks noChangeAspect="1"/>
          </p:cNvGrpSpPr>
          <p:nvPr/>
        </p:nvGrpSpPr>
        <p:grpSpPr bwMode="auto">
          <a:xfrm>
            <a:off x="6274119" y="2287304"/>
            <a:ext cx="1727027" cy="381888"/>
            <a:chOff x="1377" y="1602"/>
            <a:chExt cx="9818" cy="2171"/>
          </a:xfrm>
          <a:solidFill>
            <a:schemeClr val="accent1"/>
          </a:solidFill>
        </p:grpSpPr>
        <p:sp>
          <p:nvSpPr>
            <p:cNvPr id="17" name="Freeform 5">
              <a:extLst>
                <a:ext uri="{FF2B5EF4-FFF2-40B4-BE49-F238E27FC236}">
                  <a16:creationId xmlns:a16="http://schemas.microsoft.com/office/drawing/2014/main" id="{081FBDDF-39C3-49C1-8042-54096D9DC488}"/>
                </a:ext>
              </a:extLst>
            </p:cNvPr>
            <p:cNvSpPr>
              <a:spLocks/>
            </p:cNvSpPr>
            <p:nvPr/>
          </p:nvSpPr>
          <p:spPr bwMode="auto">
            <a:xfrm>
              <a:off x="2386" y="1602"/>
              <a:ext cx="1265" cy="1039"/>
            </a:xfrm>
            <a:custGeom>
              <a:avLst/>
              <a:gdLst>
                <a:gd name="T0" fmla="*/ 1265 w 1265"/>
                <a:gd name="T1" fmla="*/ 1039 h 1039"/>
                <a:gd name="T2" fmla="*/ 1265 w 1265"/>
                <a:gd name="T3" fmla="*/ 0 h 1039"/>
                <a:gd name="T4" fmla="*/ 0 w 1265"/>
                <a:gd name="T5" fmla="*/ 171 h 1039"/>
                <a:gd name="T6" fmla="*/ 0 w 1265"/>
                <a:gd name="T7" fmla="*/ 1039 h 1039"/>
                <a:gd name="T8" fmla="*/ 1265 w 1265"/>
                <a:gd name="T9" fmla="*/ 1039 h 1039"/>
              </a:gdLst>
              <a:ahLst/>
              <a:cxnLst>
                <a:cxn ang="0">
                  <a:pos x="T0" y="T1"/>
                </a:cxn>
                <a:cxn ang="0">
                  <a:pos x="T2" y="T3"/>
                </a:cxn>
                <a:cxn ang="0">
                  <a:pos x="T4" y="T5"/>
                </a:cxn>
                <a:cxn ang="0">
                  <a:pos x="T6" y="T7"/>
                </a:cxn>
                <a:cxn ang="0">
                  <a:pos x="T8" y="T9"/>
                </a:cxn>
              </a:cxnLst>
              <a:rect l="0" t="0" r="r" b="b"/>
              <a:pathLst>
                <a:path w="1265" h="1039">
                  <a:moveTo>
                    <a:pt x="1265" y="1039"/>
                  </a:moveTo>
                  <a:lnTo>
                    <a:pt x="1265" y="0"/>
                  </a:lnTo>
                  <a:lnTo>
                    <a:pt x="0" y="171"/>
                  </a:lnTo>
                  <a:lnTo>
                    <a:pt x="0" y="1039"/>
                  </a:lnTo>
                  <a:lnTo>
                    <a:pt x="1265" y="10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 name="Freeform 6">
              <a:extLst>
                <a:ext uri="{FF2B5EF4-FFF2-40B4-BE49-F238E27FC236}">
                  <a16:creationId xmlns:a16="http://schemas.microsoft.com/office/drawing/2014/main" id="{25B64415-E3AD-45D5-AB4A-92D40309E3DE}"/>
                </a:ext>
              </a:extLst>
            </p:cNvPr>
            <p:cNvSpPr>
              <a:spLocks/>
            </p:cNvSpPr>
            <p:nvPr/>
          </p:nvSpPr>
          <p:spPr bwMode="auto">
            <a:xfrm>
              <a:off x="1377" y="1787"/>
              <a:ext cx="918" cy="854"/>
            </a:xfrm>
            <a:custGeom>
              <a:avLst/>
              <a:gdLst>
                <a:gd name="T0" fmla="*/ 918 w 918"/>
                <a:gd name="T1" fmla="*/ 0 h 854"/>
                <a:gd name="T2" fmla="*/ 0 w 918"/>
                <a:gd name="T3" fmla="*/ 128 h 854"/>
                <a:gd name="T4" fmla="*/ 0 w 918"/>
                <a:gd name="T5" fmla="*/ 854 h 854"/>
                <a:gd name="T6" fmla="*/ 918 w 918"/>
                <a:gd name="T7" fmla="*/ 854 h 854"/>
                <a:gd name="T8" fmla="*/ 918 w 918"/>
                <a:gd name="T9" fmla="*/ 0 h 854"/>
              </a:gdLst>
              <a:ahLst/>
              <a:cxnLst>
                <a:cxn ang="0">
                  <a:pos x="T0" y="T1"/>
                </a:cxn>
                <a:cxn ang="0">
                  <a:pos x="T2" y="T3"/>
                </a:cxn>
                <a:cxn ang="0">
                  <a:pos x="T4" y="T5"/>
                </a:cxn>
                <a:cxn ang="0">
                  <a:pos x="T6" y="T7"/>
                </a:cxn>
                <a:cxn ang="0">
                  <a:pos x="T8" y="T9"/>
                </a:cxn>
              </a:cxnLst>
              <a:rect l="0" t="0" r="r" b="b"/>
              <a:pathLst>
                <a:path w="918" h="854">
                  <a:moveTo>
                    <a:pt x="918" y="0"/>
                  </a:moveTo>
                  <a:lnTo>
                    <a:pt x="0" y="128"/>
                  </a:lnTo>
                  <a:lnTo>
                    <a:pt x="0" y="854"/>
                  </a:lnTo>
                  <a:lnTo>
                    <a:pt x="918" y="854"/>
                  </a:lnTo>
                  <a:lnTo>
                    <a:pt x="9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9" name="Freeform 7">
              <a:extLst>
                <a:ext uri="{FF2B5EF4-FFF2-40B4-BE49-F238E27FC236}">
                  <a16:creationId xmlns:a16="http://schemas.microsoft.com/office/drawing/2014/main" id="{6C5B8986-2DEF-451E-80A7-B4E8BD7D1E4D}"/>
                </a:ext>
              </a:extLst>
            </p:cNvPr>
            <p:cNvSpPr>
              <a:spLocks/>
            </p:cNvSpPr>
            <p:nvPr/>
          </p:nvSpPr>
          <p:spPr bwMode="auto">
            <a:xfrm>
              <a:off x="1377" y="2727"/>
              <a:ext cx="918" cy="861"/>
            </a:xfrm>
            <a:custGeom>
              <a:avLst/>
              <a:gdLst>
                <a:gd name="T0" fmla="*/ 0 w 918"/>
                <a:gd name="T1" fmla="*/ 0 h 861"/>
                <a:gd name="T2" fmla="*/ 0 w 918"/>
                <a:gd name="T3" fmla="*/ 733 h 861"/>
                <a:gd name="T4" fmla="*/ 918 w 918"/>
                <a:gd name="T5" fmla="*/ 861 h 861"/>
                <a:gd name="T6" fmla="*/ 918 w 918"/>
                <a:gd name="T7" fmla="*/ 0 h 861"/>
                <a:gd name="T8" fmla="*/ 0 w 918"/>
                <a:gd name="T9" fmla="*/ 0 h 861"/>
              </a:gdLst>
              <a:ahLst/>
              <a:cxnLst>
                <a:cxn ang="0">
                  <a:pos x="T0" y="T1"/>
                </a:cxn>
                <a:cxn ang="0">
                  <a:pos x="T2" y="T3"/>
                </a:cxn>
                <a:cxn ang="0">
                  <a:pos x="T4" y="T5"/>
                </a:cxn>
                <a:cxn ang="0">
                  <a:pos x="T6" y="T7"/>
                </a:cxn>
                <a:cxn ang="0">
                  <a:pos x="T8" y="T9"/>
                </a:cxn>
              </a:cxnLst>
              <a:rect l="0" t="0" r="r" b="b"/>
              <a:pathLst>
                <a:path w="918" h="861">
                  <a:moveTo>
                    <a:pt x="0" y="0"/>
                  </a:moveTo>
                  <a:lnTo>
                    <a:pt x="0" y="733"/>
                  </a:lnTo>
                  <a:lnTo>
                    <a:pt x="918" y="861"/>
                  </a:lnTo>
                  <a:lnTo>
                    <a:pt x="91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0" name="Freeform 8">
              <a:extLst>
                <a:ext uri="{FF2B5EF4-FFF2-40B4-BE49-F238E27FC236}">
                  <a16:creationId xmlns:a16="http://schemas.microsoft.com/office/drawing/2014/main" id="{27A236CC-1484-4670-BA2F-76DDB7AECC36}"/>
                </a:ext>
              </a:extLst>
            </p:cNvPr>
            <p:cNvSpPr>
              <a:spLocks/>
            </p:cNvSpPr>
            <p:nvPr/>
          </p:nvSpPr>
          <p:spPr bwMode="auto">
            <a:xfrm>
              <a:off x="2386" y="2727"/>
              <a:ext cx="1265" cy="1046"/>
            </a:xfrm>
            <a:custGeom>
              <a:avLst/>
              <a:gdLst>
                <a:gd name="T0" fmla="*/ 0 w 1265"/>
                <a:gd name="T1" fmla="*/ 875 h 1046"/>
                <a:gd name="T2" fmla="*/ 1265 w 1265"/>
                <a:gd name="T3" fmla="*/ 1046 h 1046"/>
                <a:gd name="T4" fmla="*/ 1265 w 1265"/>
                <a:gd name="T5" fmla="*/ 0 h 1046"/>
                <a:gd name="T6" fmla="*/ 0 w 1265"/>
                <a:gd name="T7" fmla="*/ 0 h 1046"/>
                <a:gd name="T8" fmla="*/ 0 w 1265"/>
                <a:gd name="T9" fmla="*/ 875 h 1046"/>
              </a:gdLst>
              <a:ahLst/>
              <a:cxnLst>
                <a:cxn ang="0">
                  <a:pos x="T0" y="T1"/>
                </a:cxn>
                <a:cxn ang="0">
                  <a:pos x="T2" y="T3"/>
                </a:cxn>
                <a:cxn ang="0">
                  <a:pos x="T4" y="T5"/>
                </a:cxn>
                <a:cxn ang="0">
                  <a:pos x="T6" y="T7"/>
                </a:cxn>
                <a:cxn ang="0">
                  <a:pos x="T8" y="T9"/>
                </a:cxn>
              </a:cxnLst>
              <a:rect l="0" t="0" r="r" b="b"/>
              <a:pathLst>
                <a:path w="1265" h="1046">
                  <a:moveTo>
                    <a:pt x="0" y="875"/>
                  </a:moveTo>
                  <a:lnTo>
                    <a:pt x="1265" y="1046"/>
                  </a:lnTo>
                  <a:lnTo>
                    <a:pt x="1265" y="0"/>
                  </a:lnTo>
                  <a:lnTo>
                    <a:pt x="0" y="0"/>
                  </a:lnTo>
                  <a:lnTo>
                    <a:pt x="0" y="8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4"/>
                </a:solidFill>
                <a:effectLst/>
                <a:uLnTx/>
                <a:uFillTx/>
                <a:latin typeface="Segoe UI"/>
                <a:ea typeface="+mn-ea"/>
                <a:cs typeface="+mn-cs"/>
              </a:endParaRPr>
            </a:p>
          </p:txBody>
        </p:sp>
        <p:sp>
          <p:nvSpPr>
            <p:cNvPr id="21" name="Freeform 9">
              <a:extLst>
                <a:ext uri="{FF2B5EF4-FFF2-40B4-BE49-F238E27FC236}">
                  <a16:creationId xmlns:a16="http://schemas.microsoft.com/office/drawing/2014/main" id="{492FFBA7-0F30-4608-82D4-515DAEFFA83B}"/>
                </a:ext>
              </a:extLst>
            </p:cNvPr>
            <p:cNvSpPr>
              <a:spLocks/>
            </p:cNvSpPr>
            <p:nvPr/>
          </p:nvSpPr>
          <p:spPr bwMode="auto">
            <a:xfrm>
              <a:off x="4343" y="2086"/>
              <a:ext cx="1642" cy="1203"/>
            </a:xfrm>
            <a:custGeom>
              <a:avLst/>
              <a:gdLst>
                <a:gd name="T0" fmla="*/ 218 w 218"/>
                <a:gd name="T1" fmla="*/ 0 h 169"/>
                <a:gd name="T2" fmla="*/ 170 w 218"/>
                <a:gd name="T3" fmla="*/ 169 h 169"/>
                <a:gd name="T4" fmla="*/ 147 w 218"/>
                <a:gd name="T5" fmla="*/ 169 h 169"/>
                <a:gd name="T6" fmla="*/ 113 w 218"/>
                <a:gd name="T7" fmla="*/ 46 h 169"/>
                <a:gd name="T8" fmla="*/ 110 w 218"/>
                <a:gd name="T9" fmla="*/ 29 h 169"/>
                <a:gd name="T10" fmla="*/ 110 w 218"/>
                <a:gd name="T11" fmla="*/ 29 h 169"/>
                <a:gd name="T12" fmla="*/ 107 w 218"/>
                <a:gd name="T13" fmla="*/ 45 h 169"/>
                <a:gd name="T14" fmla="*/ 72 w 218"/>
                <a:gd name="T15" fmla="*/ 169 h 169"/>
                <a:gd name="T16" fmla="*/ 49 w 218"/>
                <a:gd name="T17" fmla="*/ 169 h 169"/>
                <a:gd name="T18" fmla="*/ 0 w 218"/>
                <a:gd name="T19" fmla="*/ 0 h 169"/>
                <a:gd name="T20" fmla="*/ 21 w 218"/>
                <a:gd name="T21" fmla="*/ 0 h 169"/>
                <a:gd name="T22" fmla="*/ 57 w 218"/>
                <a:gd name="T23" fmla="*/ 129 h 169"/>
                <a:gd name="T24" fmla="*/ 60 w 218"/>
                <a:gd name="T25" fmla="*/ 146 h 169"/>
                <a:gd name="T26" fmla="*/ 60 w 218"/>
                <a:gd name="T27" fmla="*/ 146 h 169"/>
                <a:gd name="T28" fmla="*/ 64 w 218"/>
                <a:gd name="T29" fmla="*/ 129 h 169"/>
                <a:gd name="T30" fmla="*/ 101 w 218"/>
                <a:gd name="T31" fmla="*/ 0 h 169"/>
                <a:gd name="T32" fmla="*/ 120 w 218"/>
                <a:gd name="T33" fmla="*/ 0 h 169"/>
                <a:gd name="T34" fmla="*/ 156 w 218"/>
                <a:gd name="T35" fmla="*/ 130 h 169"/>
                <a:gd name="T36" fmla="*/ 159 w 218"/>
                <a:gd name="T37" fmla="*/ 146 h 169"/>
                <a:gd name="T38" fmla="*/ 159 w 218"/>
                <a:gd name="T39" fmla="*/ 146 h 169"/>
                <a:gd name="T40" fmla="*/ 162 w 218"/>
                <a:gd name="T41" fmla="*/ 130 h 169"/>
                <a:gd name="T42" fmla="*/ 197 w 218"/>
                <a:gd name="T43" fmla="*/ 0 h 169"/>
                <a:gd name="T44" fmla="*/ 218 w 218"/>
                <a:gd name="T4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169">
                  <a:moveTo>
                    <a:pt x="218" y="0"/>
                  </a:moveTo>
                  <a:cubicBezTo>
                    <a:pt x="170" y="169"/>
                    <a:pt x="170" y="169"/>
                    <a:pt x="170" y="169"/>
                  </a:cubicBezTo>
                  <a:cubicBezTo>
                    <a:pt x="147" y="169"/>
                    <a:pt x="147" y="169"/>
                    <a:pt x="147" y="169"/>
                  </a:cubicBezTo>
                  <a:cubicBezTo>
                    <a:pt x="113" y="46"/>
                    <a:pt x="113" y="46"/>
                    <a:pt x="113" y="46"/>
                  </a:cubicBezTo>
                  <a:cubicBezTo>
                    <a:pt x="111" y="40"/>
                    <a:pt x="110" y="35"/>
                    <a:pt x="110" y="29"/>
                  </a:cubicBezTo>
                  <a:cubicBezTo>
                    <a:pt x="110" y="29"/>
                    <a:pt x="110" y="29"/>
                    <a:pt x="110" y="29"/>
                  </a:cubicBezTo>
                  <a:cubicBezTo>
                    <a:pt x="109" y="34"/>
                    <a:pt x="108" y="40"/>
                    <a:pt x="107" y="45"/>
                  </a:cubicBezTo>
                  <a:cubicBezTo>
                    <a:pt x="72" y="169"/>
                    <a:pt x="72" y="169"/>
                    <a:pt x="72" y="169"/>
                  </a:cubicBezTo>
                  <a:cubicBezTo>
                    <a:pt x="49" y="169"/>
                    <a:pt x="49" y="169"/>
                    <a:pt x="49" y="169"/>
                  </a:cubicBezTo>
                  <a:cubicBezTo>
                    <a:pt x="0" y="0"/>
                    <a:pt x="0" y="0"/>
                    <a:pt x="0" y="0"/>
                  </a:cubicBezTo>
                  <a:cubicBezTo>
                    <a:pt x="21" y="0"/>
                    <a:pt x="21" y="0"/>
                    <a:pt x="21" y="0"/>
                  </a:cubicBezTo>
                  <a:cubicBezTo>
                    <a:pt x="57" y="129"/>
                    <a:pt x="57" y="129"/>
                    <a:pt x="57" y="129"/>
                  </a:cubicBezTo>
                  <a:cubicBezTo>
                    <a:pt x="59" y="135"/>
                    <a:pt x="60" y="140"/>
                    <a:pt x="60" y="146"/>
                  </a:cubicBezTo>
                  <a:cubicBezTo>
                    <a:pt x="60" y="146"/>
                    <a:pt x="60" y="146"/>
                    <a:pt x="60" y="146"/>
                  </a:cubicBezTo>
                  <a:cubicBezTo>
                    <a:pt x="61" y="142"/>
                    <a:pt x="62" y="137"/>
                    <a:pt x="64" y="129"/>
                  </a:cubicBezTo>
                  <a:cubicBezTo>
                    <a:pt x="101" y="0"/>
                    <a:pt x="101" y="0"/>
                    <a:pt x="101" y="0"/>
                  </a:cubicBezTo>
                  <a:cubicBezTo>
                    <a:pt x="120" y="0"/>
                    <a:pt x="120" y="0"/>
                    <a:pt x="120" y="0"/>
                  </a:cubicBezTo>
                  <a:cubicBezTo>
                    <a:pt x="156" y="130"/>
                    <a:pt x="156" y="130"/>
                    <a:pt x="156" y="130"/>
                  </a:cubicBezTo>
                  <a:cubicBezTo>
                    <a:pt x="157" y="135"/>
                    <a:pt x="158" y="140"/>
                    <a:pt x="159" y="146"/>
                  </a:cubicBezTo>
                  <a:cubicBezTo>
                    <a:pt x="159" y="146"/>
                    <a:pt x="159" y="146"/>
                    <a:pt x="159" y="146"/>
                  </a:cubicBezTo>
                  <a:cubicBezTo>
                    <a:pt x="159" y="142"/>
                    <a:pt x="160" y="137"/>
                    <a:pt x="162" y="130"/>
                  </a:cubicBezTo>
                  <a:cubicBezTo>
                    <a:pt x="197" y="0"/>
                    <a:pt x="197" y="0"/>
                    <a:pt x="197" y="0"/>
                  </a:cubicBezTo>
                  <a:lnTo>
                    <a:pt x="2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 name="Freeform 10">
              <a:extLst>
                <a:ext uri="{FF2B5EF4-FFF2-40B4-BE49-F238E27FC236}">
                  <a16:creationId xmlns:a16="http://schemas.microsoft.com/office/drawing/2014/main" id="{5DB83CCC-6DD5-4B09-8AB1-A19605072D23}"/>
                </a:ext>
              </a:extLst>
            </p:cNvPr>
            <p:cNvSpPr>
              <a:spLocks noEditPoints="1"/>
            </p:cNvSpPr>
            <p:nvPr/>
          </p:nvSpPr>
          <p:spPr bwMode="auto">
            <a:xfrm>
              <a:off x="6075" y="2036"/>
              <a:ext cx="196" cy="1253"/>
            </a:xfrm>
            <a:custGeom>
              <a:avLst/>
              <a:gdLst>
                <a:gd name="T0" fmla="*/ 26 w 26"/>
                <a:gd name="T1" fmla="*/ 13 h 176"/>
                <a:gd name="T2" fmla="*/ 22 w 26"/>
                <a:gd name="T3" fmla="*/ 21 h 176"/>
                <a:gd name="T4" fmla="*/ 13 w 26"/>
                <a:gd name="T5" fmla="*/ 25 h 176"/>
                <a:gd name="T6" fmla="*/ 4 w 26"/>
                <a:gd name="T7" fmla="*/ 22 h 176"/>
                <a:gd name="T8" fmla="*/ 0 w 26"/>
                <a:gd name="T9" fmla="*/ 13 h 176"/>
                <a:gd name="T10" fmla="*/ 4 w 26"/>
                <a:gd name="T11" fmla="*/ 4 h 176"/>
                <a:gd name="T12" fmla="*/ 13 w 26"/>
                <a:gd name="T13" fmla="*/ 0 h 176"/>
                <a:gd name="T14" fmla="*/ 22 w 26"/>
                <a:gd name="T15" fmla="*/ 4 h 176"/>
                <a:gd name="T16" fmla="*/ 26 w 26"/>
                <a:gd name="T17" fmla="*/ 13 h 176"/>
                <a:gd name="T18" fmla="*/ 22 w 26"/>
                <a:gd name="T19" fmla="*/ 176 h 176"/>
                <a:gd name="T20" fmla="*/ 3 w 26"/>
                <a:gd name="T21" fmla="*/ 176 h 176"/>
                <a:gd name="T22" fmla="*/ 3 w 26"/>
                <a:gd name="T23" fmla="*/ 56 h 176"/>
                <a:gd name="T24" fmla="*/ 22 w 26"/>
                <a:gd name="T25" fmla="*/ 56 h 176"/>
                <a:gd name="T26" fmla="*/ 22 w 26"/>
                <a:gd name="T27"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176">
                  <a:moveTo>
                    <a:pt x="26" y="13"/>
                  </a:moveTo>
                  <a:cubicBezTo>
                    <a:pt x="26" y="16"/>
                    <a:pt x="24" y="19"/>
                    <a:pt x="22" y="21"/>
                  </a:cubicBezTo>
                  <a:cubicBezTo>
                    <a:pt x="19" y="24"/>
                    <a:pt x="16" y="25"/>
                    <a:pt x="13" y="25"/>
                  </a:cubicBezTo>
                  <a:cubicBezTo>
                    <a:pt x="10" y="25"/>
                    <a:pt x="7" y="24"/>
                    <a:pt x="4" y="22"/>
                  </a:cubicBezTo>
                  <a:cubicBezTo>
                    <a:pt x="2" y="19"/>
                    <a:pt x="0" y="16"/>
                    <a:pt x="0" y="13"/>
                  </a:cubicBezTo>
                  <a:cubicBezTo>
                    <a:pt x="0" y="9"/>
                    <a:pt x="2" y="6"/>
                    <a:pt x="4" y="4"/>
                  </a:cubicBezTo>
                  <a:cubicBezTo>
                    <a:pt x="7" y="1"/>
                    <a:pt x="10" y="0"/>
                    <a:pt x="13" y="0"/>
                  </a:cubicBezTo>
                  <a:cubicBezTo>
                    <a:pt x="16" y="0"/>
                    <a:pt x="19" y="1"/>
                    <a:pt x="22" y="4"/>
                  </a:cubicBezTo>
                  <a:cubicBezTo>
                    <a:pt x="24" y="6"/>
                    <a:pt x="26" y="9"/>
                    <a:pt x="26" y="13"/>
                  </a:cubicBezTo>
                  <a:close/>
                  <a:moveTo>
                    <a:pt x="22" y="176"/>
                  </a:moveTo>
                  <a:cubicBezTo>
                    <a:pt x="3" y="176"/>
                    <a:pt x="3" y="176"/>
                    <a:pt x="3" y="176"/>
                  </a:cubicBezTo>
                  <a:cubicBezTo>
                    <a:pt x="3" y="56"/>
                    <a:pt x="3" y="56"/>
                    <a:pt x="3" y="56"/>
                  </a:cubicBezTo>
                  <a:cubicBezTo>
                    <a:pt x="22" y="56"/>
                    <a:pt x="22" y="56"/>
                    <a:pt x="22" y="56"/>
                  </a:cubicBezTo>
                  <a:lnTo>
                    <a:pt x="22"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 name="Freeform 11">
              <a:extLst>
                <a:ext uri="{FF2B5EF4-FFF2-40B4-BE49-F238E27FC236}">
                  <a16:creationId xmlns:a16="http://schemas.microsoft.com/office/drawing/2014/main" id="{037EF050-B53E-4821-A743-DA73ACBB11F1}"/>
                </a:ext>
              </a:extLst>
            </p:cNvPr>
            <p:cNvSpPr>
              <a:spLocks/>
            </p:cNvSpPr>
            <p:nvPr/>
          </p:nvSpPr>
          <p:spPr bwMode="auto">
            <a:xfrm>
              <a:off x="6482" y="2413"/>
              <a:ext cx="753" cy="876"/>
            </a:xfrm>
            <a:custGeom>
              <a:avLst/>
              <a:gdLst>
                <a:gd name="T0" fmla="*/ 100 w 100"/>
                <a:gd name="T1" fmla="*/ 123 h 123"/>
                <a:gd name="T2" fmla="*/ 80 w 100"/>
                <a:gd name="T3" fmla="*/ 123 h 123"/>
                <a:gd name="T4" fmla="*/ 80 w 100"/>
                <a:gd name="T5" fmla="*/ 54 h 123"/>
                <a:gd name="T6" fmla="*/ 53 w 100"/>
                <a:gd name="T7" fmla="*/ 16 h 123"/>
                <a:gd name="T8" fmla="*/ 29 w 100"/>
                <a:gd name="T9" fmla="*/ 27 h 123"/>
                <a:gd name="T10" fmla="*/ 19 w 100"/>
                <a:gd name="T11" fmla="*/ 54 h 123"/>
                <a:gd name="T12" fmla="*/ 19 w 100"/>
                <a:gd name="T13" fmla="*/ 123 h 123"/>
                <a:gd name="T14" fmla="*/ 0 w 100"/>
                <a:gd name="T15" fmla="*/ 123 h 123"/>
                <a:gd name="T16" fmla="*/ 0 w 100"/>
                <a:gd name="T17" fmla="*/ 3 h 123"/>
                <a:gd name="T18" fmla="*/ 19 w 100"/>
                <a:gd name="T19" fmla="*/ 3 h 123"/>
                <a:gd name="T20" fmla="*/ 19 w 100"/>
                <a:gd name="T21" fmla="*/ 23 h 123"/>
                <a:gd name="T22" fmla="*/ 20 w 100"/>
                <a:gd name="T23" fmla="*/ 23 h 123"/>
                <a:gd name="T24" fmla="*/ 59 w 100"/>
                <a:gd name="T25" fmla="*/ 0 h 123"/>
                <a:gd name="T26" fmla="*/ 89 w 100"/>
                <a:gd name="T27" fmla="*/ 13 h 123"/>
                <a:gd name="T28" fmla="*/ 100 w 100"/>
                <a:gd name="T29" fmla="*/ 49 h 123"/>
                <a:gd name="T30" fmla="*/ 100 w 100"/>
                <a:gd name="T31"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23">
                  <a:moveTo>
                    <a:pt x="100" y="123"/>
                  </a:moveTo>
                  <a:cubicBezTo>
                    <a:pt x="80" y="123"/>
                    <a:pt x="80" y="123"/>
                    <a:pt x="80" y="123"/>
                  </a:cubicBezTo>
                  <a:cubicBezTo>
                    <a:pt x="80" y="54"/>
                    <a:pt x="80" y="54"/>
                    <a:pt x="80" y="54"/>
                  </a:cubicBezTo>
                  <a:cubicBezTo>
                    <a:pt x="80" y="29"/>
                    <a:pt x="71" y="16"/>
                    <a:pt x="53" y="16"/>
                  </a:cubicBezTo>
                  <a:cubicBezTo>
                    <a:pt x="43" y="16"/>
                    <a:pt x="35" y="20"/>
                    <a:pt x="29" y="27"/>
                  </a:cubicBezTo>
                  <a:cubicBezTo>
                    <a:pt x="22" y="34"/>
                    <a:pt x="19" y="43"/>
                    <a:pt x="19" y="54"/>
                  </a:cubicBezTo>
                  <a:cubicBezTo>
                    <a:pt x="19" y="123"/>
                    <a:pt x="19" y="123"/>
                    <a:pt x="19" y="123"/>
                  </a:cubicBezTo>
                  <a:cubicBezTo>
                    <a:pt x="0" y="123"/>
                    <a:pt x="0" y="123"/>
                    <a:pt x="0" y="123"/>
                  </a:cubicBezTo>
                  <a:cubicBezTo>
                    <a:pt x="0" y="3"/>
                    <a:pt x="0" y="3"/>
                    <a:pt x="0" y="3"/>
                  </a:cubicBezTo>
                  <a:cubicBezTo>
                    <a:pt x="19" y="3"/>
                    <a:pt x="19" y="3"/>
                    <a:pt x="19" y="3"/>
                  </a:cubicBezTo>
                  <a:cubicBezTo>
                    <a:pt x="19" y="23"/>
                    <a:pt x="19" y="23"/>
                    <a:pt x="19" y="23"/>
                  </a:cubicBezTo>
                  <a:cubicBezTo>
                    <a:pt x="20" y="23"/>
                    <a:pt x="20" y="23"/>
                    <a:pt x="20" y="23"/>
                  </a:cubicBezTo>
                  <a:cubicBezTo>
                    <a:pt x="29" y="7"/>
                    <a:pt x="42" y="0"/>
                    <a:pt x="59" y="0"/>
                  </a:cubicBezTo>
                  <a:cubicBezTo>
                    <a:pt x="72" y="0"/>
                    <a:pt x="82" y="4"/>
                    <a:pt x="89" y="13"/>
                  </a:cubicBezTo>
                  <a:cubicBezTo>
                    <a:pt x="96" y="21"/>
                    <a:pt x="100" y="33"/>
                    <a:pt x="100" y="49"/>
                  </a:cubicBezTo>
                  <a:lnTo>
                    <a:pt x="100"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4" name="Freeform 12">
              <a:extLst>
                <a:ext uri="{FF2B5EF4-FFF2-40B4-BE49-F238E27FC236}">
                  <a16:creationId xmlns:a16="http://schemas.microsoft.com/office/drawing/2014/main" id="{9B083DDB-FF74-48F0-BAE4-A9936F1C45C5}"/>
                </a:ext>
              </a:extLst>
            </p:cNvPr>
            <p:cNvSpPr>
              <a:spLocks noEditPoints="1"/>
            </p:cNvSpPr>
            <p:nvPr/>
          </p:nvSpPr>
          <p:spPr bwMode="auto">
            <a:xfrm>
              <a:off x="7385" y="2022"/>
              <a:ext cx="828" cy="1288"/>
            </a:xfrm>
            <a:custGeom>
              <a:avLst/>
              <a:gdLst>
                <a:gd name="T0" fmla="*/ 110 w 110"/>
                <a:gd name="T1" fmla="*/ 178 h 181"/>
                <a:gd name="T2" fmla="*/ 91 w 110"/>
                <a:gd name="T3" fmla="*/ 178 h 181"/>
                <a:gd name="T4" fmla="*/ 91 w 110"/>
                <a:gd name="T5" fmla="*/ 157 h 181"/>
                <a:gd name="T6" fmla="*/ 91 w 110"/>
                <a:gd name="T7" fmla="*/ 157 h 181"/>
                <a:gd name="T8" fmla="*/ 49 w 110"/>
                <a:gd name="T9" fmla="*/ 181 h 181"/>
                <a:gd name="T10" fmla="*/ 14 w 110"/>
                <a:gd name="T11" fmla="*/ 165 h 181"/>
                <a:gd name="T12" fmla="*/ 0 w 110"/>
                <a:gd name="T13" fmla="*/ 121 h 181"/>
                <a:gd name="T14" fmla="*/ 15 w 110"/>
                <a:gd name="T15" fmla="*/ 73 h 181"/>
                <a:gd name="T16" fmla="*/ 55 w 110"/>
                <a:gd name="T17" fmla="*/ 55 h 181"/>
                <a:gd name="T18" fmla="*/ 91 w 110"/>
                <a:gd name="T19" fmla="*/ 74 h 181"/>
                <a:gd name="T20" fmla="*/ 91 w 110"/>
                <a:gd name="T21" fmla="*/ 74 h 181"/>
                <a:gd name="T22" fmla="*/ 91 w 110"/>
                <a:gd name="T23" fmla="*/ 0 h 181"/>
                <a:gd name="T24" fmla="*/ 110 w 110"/>
                <a:gd name="T25" fmla="*/ 0 h 181"/>
                <a:gd name="T26" fmla="*/ 110 w 110"/>
                <a:gd name="T27" fmla="*/ 178 h 181"/>
                <a:gd name="T28" fmla="*/ 91 w 110"/>
                <a:gd name="T29" fmla="*/ 123 h 181"/>
                <a:gd name="T30" fmla="*/ 91 w 110"/>
                <a:gd name="T31" fmla="*/ 106 h 181"/>
                <a:gd name="T32" fmla="*/ 82 w 110"/>
                <a:gd name="T33" fmla="*/ 81 h 181"/>
                <a:gd name="T34" fmla="*/ 57 w 110"/>
                <a:gd name="T35" fmla="*/ 71 h 181"/>
                <a:gd name="T36" fmla="*/ 29 w 110"/>
                <a:gd name="T37" fmla="*/ 84 h 181"/>
                <a:gd name="T38" fmla="*/ 19 w 110"/>
                <a:gd name="T39" fmla="*/ 119 h 181"/>
                <a:gd name="T40" fmla="*/ 30 w 110"/>
                <a:gd name="T41" fmla="*/ 153 h 181"/>
                <a:gd name="T42" fmla="*/ 55 w 110"/>
                <a:gd name="T43" fmla="*/ 164 h 181"/>
                <a:gd name="T44" fmla="*/ 81 w 110"/>
                <a:gd name="T45" fmla="*/ 152 h 181"/>
                <a:gd name="T46" fmla="*/ 91 w 110"/>
                <a:gd name="T47" fmla="*/ 12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81">
                  <a:moveTo>
                    <a:pt x="110" y="178"/>
                  </a:moveTo>
                  <a:cubicBezTo>
                    <a:pt x="91" y="178"/>
                    <a:pt x="91" y="178"/>
                    <a:pt x="91" y="178"/>
                  </a:cubicBezTo>
                  <a:cubicBezTo>
                    <a:pt x="91" y="157"/>
                    <a:pt x="91" y="157"/>
                    <a:pt x="91" y="157"/>
                  </a:cubicBezTo>
                  <a:cubicBezTo>
                    <a:pt x="91" y="157"/>
                    <a:pt x="91" y="157"/>
                    <a:pt x="91" y="157"/>
                  </a:cubicBezTo>
                  <a:cubicBezTo>
                    <a:pt x="82" y="173"/>
                    <a:pt x="68" y="181"/>
                    <a:pt x="49" y="181"/>
                  </a:cubicBezTo>
                  <a:cubicBezTo>
                    <a:pt x="35" y="181"/>
                    <a:pt x="23" y="175"/>
                    <a:pt x="14" y="165"/>
                  </a:cubicBezTo>
                  <a:cubicBezTo>
                    <a:pt x="4" y="154"/>
                    <a:pt x="0" y="139"/>
                    <a:pt x="0" y="121"/>
                  </a:cubicBezTo>
                  <a:cubicBezTo>
                    <a:pt x="0" y="101"/>
                    <a:pt x="5" y="85"/>
                    <a:pt x="15" y="73"/>
                  </a:cubicBezTo>
                  <a:cubicBezTo>
                    <a:pt x="25" y="61"/>
                    <a:pt x="38" y="55"/>
                    <a:pt x="55" y="55"/>
                  </a:cubicBezTo>
                  <a:cubicBezTo>
                    <a:pt x="71" y="55"/>
                    <a:pt x="83" y="61"/>
                    <a:pt x="91" y="74"/>
                  </a:cubicBezTo>
                  <a:cubicBezTo>
                    <a:pt x="91" y="74"/>
                    <a:pt x="91" y="74"/>
                    <a:pt x="91" y="74"/>
                  </a:cubicBezTo>
                  <a:cubicBezTo>
                    <a:pt x="91" y="0"/>
                    <a:pt x="91" y="0"/>
                    <a:pt x="91" y="0"/>
                  </a:cubicBezTo>
                  <a:cubicBezTo>
                    <a:pt x="110" y="0"/>
                    <a:pt x="110" y="0"/>
                    <a:pt x="110" y="0"/>
                  </a:cubicBezTo>
                  <a:lnTo>
                    <a:pt x="110" y="178"/>
                  </a:lnTo>
                  <a:close/>
                  <a:moveTo>
                    <a:pt x="91" y="123"/>
                  </a:moveTo>
                  <a:cubicBezTo>
                    <a:pt x="91" y="106"/>
                    <a:pt x="91" y="106"/>
                    <a:pt x="91" y="106"/>
                  </a:cubicBezTo>
                  <a:cubicBezTo>
                    <a:pt x="91" y="96"/>
                    <a:pt x="88" y="88"/>
                    <a:pt x="82" y="81"/>
                  </a:cubicBezTo>
                  <a:cubicBezTo>
                    <a:pt x="75" y="75"/>
                    <a:pt x="67" y="71"/>
                    <a:pt x="57" y="71"/>
                  </a:cubicBezTo>
                  <a:cubicBezTo>
                    <a:pt x="45" y="71"/>
                    <a:pt x="36" y="75"/>
                    <a:pt x="29" y="84"/>
                  </a:cubicBezTo>
                  <a:cubicBezTo>
                    <a:pt x="23" y="92"/>
                    <a:pt x="19" y="104"/>
                    <a:pt x="19" y="119"/>
                  </a:cubicBezTo>
                  <a:cubicBezTo>
                    <a:pt x="19" y="134"/>
                    <a:pt x="23" y="145"/>
                    <a:pt x="30" y="153"/>
                  </a:cubicBezTo>
                  <a:cubicBezTo>
                    <a:pt x="36" y="160"/>
                    <a:pt x="45" y="164"/>
                    <a:pt x="55" y="164"/>
                  </a:cubicBezTo>
                  <a:cubicBezTo>
                    <a:pt x="66" y="164"/>
                    <a:pt x="75" y="160"/>
                    <a:pt x="81" y="152"/>
                  </a:cubicBezTo>
                  <a:cubicBezTo>
                    <a:pt x="88" y="145"/>
                    <a:pt x="91" y="135"/>
                    <a:pt x="9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5" name="Freeform 13">
              <a:extLst>
                <a:ext uri="{FF2B5EF4-FFF2-40B4-BE49-F238E27FC236}">
                  <a16:creationId xmlns:a16="http://schemas.microsoft.com/office/drawing/2014/main" id="{8F152A4F-709E-4E2B-BC05-1B8DF51A9060}"/>
                </a:ext>
              </a:extLst>
            </p:cNvPr>
            <p:cNvSpPr>
              <a:spLocks noEditPoints="1"/>
            </p:cNvSpPr>
            <p:nvPr/>
          </p:nvSpPr>
          <p:spPr bwMode="auto">
            <a:xfrm>
              <a:off x="8387" y="2413"/>
              <a:ext cx="888" cy="897"/>
            </a:xfrm>
            <a:custGeom>
              <a:avLst/>
              <a:gdLst>
                <a:gd name="T0" fmla="*/ 118 w 118"/>
                <a:gd name="T1" fmla="*/ 62 h 126"/>
                <a:gd name="T2" fmla="*/ 102 w 118"/>
                <a:gd name="T3" fmla="*/ 108 h 126"/>
                <a:gd name="T4" fmla="*/ 58 w 118"/>
                <a:gd name="T5" fmla="*/ 126 h 126"/>
                <a:gd name="T6" fmla="*/ 15 w 118"/>
                <a:gd name="T7" fmla="*/ 108 h 126"/>
                <a:gd name="T8" fmla="*/ 0 w 118"/>
                <a:gd name="T9" fmla="*/ 64 h 126"/>
                <a:gd name="T10" fmla="*/ 17 w 118"/>
                <a:gd name="T11" fmla="*/ 16 h 126"/>
                <a:gd name="T12" fmla="*/ 61 w 118"/>
                <a:gd name="T13" fmla="*/ 0 h 126"/>
                <a:gd name="T14" fmla="*/ 103 w 118"/>
                <a:gd name="T15" fmla="*/ 16 h 126"/>
                <a:gd name="T16" fmla="*/ 118 w 118"/>
                <a:gd name="T17" fmla="*/ 62 h 126"/>
                <a:gd name="T18" fmla="*/ 98 w 118"/>
                <a:gd name="T19" fmla="*/ 63 h 126"/>
                <a:gd name="T20" fmla="*/ 88 w 118"/>
                <a:gd name="T21" fmla="*/ 28 h 126"/>
                <a:gd name="T22" fmla="*/ 60 w 118"/>
                <a:gd name="T23" fmla="*/ 16 h 126"/>
                <a:gd name="T24" fmla="*/ 31 w 118"/>
                <a:gd name="T25" fmla="*/ 28 h 126"/>
                <a:gd name="T26" fmla="*/ 20 w 118"/>
                <a:gd name="T27" fmla="*/ 63 h 126"/>
                <a:gd name="T28" fmla="*/ 30 w 118"/>
                <a:gd name="T29" fmla="*/ 97 h 126"/>
                <a:gd name="T30" fmla="*/ 60 w 118"/>
                <a:gd name="T31" fmla="*/ 109 h 126"/>
                <a:gd name="T32" fmla="*/ 89 w 118"/>
                <a:gd name="T33" fmla="*/ 97 h 126"/>
                <a:gd name="T34" fmla="*/ 98 w 118"/>
                <a:gd name="T35"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26">
                  <a:moveTo>
                    <a:pt x="118" y="62"/>
                  </a:moveTo>
                  <a:cubicBezTo>
                    <a:pt x="118" y="81"/>
                    <a:pt x="113" y="97"/>
                    <a:pt x="102" y="108"/>
                  </a:cubicBezTo>
                  <a:cubicBezTo>
                    <a:pt x="91" y="120"/>
                    <a:pt x="77" y="126"/>
                    <a:pt x="58" y="126"/>
                  </a:cubicBezTo>
                  <a:cubicBezTo>
                    <a:pt x="40" y="126"/>
                    <a:pt x="26" y="120"/>
                    <a:pt x="15" y="108"/>
                  </a:cubicBezTo>
                  <a:cubicBezTo>
                    <a:pt x="5" y="97"/>
                    <a:pt x="0" y="82"/>
                    <a:pt x="0" y="64"/>
                  </a:cubicBezTo>
                  <a:cubicBezTo>
                    <a:pt x="0" y="43"/>
                    <a:pt x="6" y="27"/>
                    <a:pt x="17" y="16"/>
                  </a:cubicBezTo>
                  <a:cubicBezTo>
                    <a:pt x="28" y="5"/>
                    <a:pt x="43" y="0"/>
                    <a:pt x="61" y="0"/>
                  </a:cubicBezTo>
                  <a:cubicBezTo>
                    <a:pt x="79" y="0"/>
                    <a:pt x="93" y="5"/>
                    <a:pt x="103" y="16"/>
                  </a:cubicBezTo>
                  <a:cubicBezTo>
                    <a:pt x="113" y="27"/>
                    <a:pt x="118" y="43"/>
                    <a:pt x="118" y="62"/>
                  </a:cubicBezTo>
                  <a:close/>
                  <a:moveTo>
                    <a:pt x="98" y="63"/>
                  </a:moveTo>
                  <a:cubicBezTo>
                    <a:pt x="98" y="47"/>
                    <a:pt x="95" y="36"/>
                    <a:pt x="88" y="28"/>
                  </a:cubicBezTo>
                  <a:cubicBezTo>
                    <a:pt x="81" y="20"/>
                    <a:pt x="72" y="16"/>
                    <a:pt x="60" y="16"/>
                  </a:cubicBezTo>
                  <a:cubicBezTo>
                    <a:pt x="48" y="16"/>
                    <a:pt x="38" y="20"/>
                    <a:pt x="31" y="28"/>
                  </a:cubicBezTo>
                  <a:cubicBezTo>
                    <a:pt x="23" y="36"/>
                    <a:pt x="20" y="48"/>
                    <a:pt x="20" y="63"/>
                  </a:cubicBezTo>
                  <a:cubicBezTo>
                    <a:pt x="20" y="78"/>
                    <a:pt x="23" y="89"/>
                    <a:pt x="30" y="97"/>
                  </a:cubicBezTo>
                  <a:cubicBezTo>
                    <a:pt x="38" y="105"/>
                    <a:pt x="47" y="109"/>
                    <a:pt x="60" y="109"/>
                  </a:cubicBezTo>
                  <a:cubicBezTo>
                    <a:pt x="72" y="109"/>
                    <a:pt x="82" y="105"/>
                    <a:pt x="89" y="97"/>
                  </a:cubicBezTo>
                  <a:cubicBezTo>
                    <a:pt x="95" y="89"/>
                    <a:pt x="98" y="78"/>
                    <a:pt x="98"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6" name="Freeform 14">
              <a:extLst>
                <a:ext uri="{FF2B5EF4-FFF2-40B4-BE49-F238E27FC236}">
                  <a16:creationId xmlns:a16="http://schemas.microsoft.com/office/drawing/2014/main" id="{ACAF5557-9804-470F-B903-42A17251FB00}"/>
                </a:ext>
              </a:extLst>
            </p:cNvPr>
            <p:cNvSpPr>
              <a:spLocks/>
            </p:cNvSpPr>
            <p:nvPr/>
          </p:nvSpPr>
          <p:spPr bwMode="auto">
            <a:xfrm>
              <a:off x="9320" y="2435"/>
              <a:ext cx="1265" cy="854"/>
            </a:xfrm>
            <a:custGeom>
              <a:avLst/>
              <a:gdLst>
                <a:gd name="T0" fmla="*/ 168 w 168"/>
                <a:gd name="T1" fmla="*/ 0 h 120"/>
                <a:gd name="T2" fmla="*/ 132 w 168"/>
                <a:gd name="T3" fmla="*/ 120 h 120"/>
                <a:gd name="T4" fmla="*/ 112 w 168"/>
                <a:gd name="T5" fmla="*/ 120 h 120"/>
                <a:gd name="T6" fmla="*/ 87 w 168"/>
                <a:gd name="T7" fmla="*/ 34 h 120"/>
                <a:gd name="T8" fmla="*/ 85 w 168"/>
                <a:gd name="T9" fmla="*/ 23 h 120"/>
                <a:gd name="T10" fmla="*/ 85 w 168"/>
                <a:gd name="T11" fmla="*/ 23 h 120"/>
                <a:gd name="T12" fmla="*/ 82 w 168"/>
                <a:gd name="T13" fmla="*/ 33 h 120"/>
                <a:gd name="T14" fmla="*/ 56 w 168"/>
                <a:gd name="T15" fmla="*/ 120 h 120"/>
                <a:gd name="T16" fmla="*/ 36 w 168"/>
                <a:gd name="T17" fmla="*/ 120 h 120"/>
                <a:gd name="T18" fmla="*/ 0 w 168"/>
                <a:gd name="T19" fmla="*/ 0 h 120"/>
                <a:gd name="T20" fmla="*/ 20 w 168"/>
                <a:gd name="T21" fmla="*/ 0 h 120"/>
                <a:gd name="T22" fmla="*/ 45 w 168"/>
                <a:gd name="T23" fmla="*/ 90 h 120"/>
                <a:gd name="T24" fmla="*/ 47 w 168"/>
                <a:gd name="T25" fmla="*/ 101 h 120"/>
                <a:gd name="T26" fmla="*/ 48 w 168"/>
                <a:gd name="T27" fmla="*/ 101 h 120"/>
                <a:gd name="T28" fmla="*/ 50 w 168"/>
                <a:gd name="T29" fmla="*/ 90 h 120"/>
                <a:gd name="T30" fmla="*/ 77 w 168"/>
                <a:gd name="T31" fmla="*/ 0 h 120"/>
                <a:gd name="T32" fmla="*/ 95 w 168"/>
                <a:gd name="T33" fmla="*/ 0 h 120"/>
                <a:gd name="T34" fmla="*/ 120 w 168"/>
                <a:gd name="T35" fmla="*/ 90 h 120"/>
                <a:gd name="T36" fmla="*/ 122 w 168"/>
                <a:gd name="T37" fmla="*/ 101 h 120"/>
                <a:gd name="T38" fmla="*/ 123 w 168"/>
                <a:gd name="T39" fmla="*/ 101 h 120"/>
                <a:gd name="T40" fmla="*/ 124 w 168"/>
                <a:gd name="T41" fmla="*/ 90 h 120"/>
                <a:gd name="T42" fmla="*/ 149 w 168"/>
                <a:gd name="T43" fmla="*/ 0 h 120"/>
                <a:gd name="T44" fmla="*/ 168 w 168"/>
                <a:gd name="T4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 h="120">
                  <a:moveTo>
                    <a:pt x="168" y="0"/>
                  </a:moveTo>
                  <a:cubicBezTo>
                    <a:pt x="132" y="120"/>
                    <a:pt x="132" y="120"/>
                    <a:pt x="132" y="120"/>
                  </a:cubicBezTo>
                  <a:cubicBezTo>
                    <a:pt x="112" y="120"/>
                    <a:pt x="112" y="120"/>
                    <a:pt x="112" y="120"/>
                  </a:cubicBezTo>
                  <a:cubicBezTo>
                    <a:pt x="87" y="34"/>
                    <a:pt x="87" y="34"/>
                    <a:pt x="87" y="34"/>
                  </a:cubicBezTo>
                  <a:cubicBezTo>
                    <a:pt x="86" y="31"/>
                    <a:pt x="86" y="27"/>
                    <a:pt x="85" y="23"/>
                  </a:cubicBezTo>
                  <a:cubicBezTo>
                    <a:pt x="85" y="23"/>
                    <a:pt x="85" y="23"/>
                    <a:pt x="85" y="23"/>
                  </a:cubicBezTo>
                  <a:cubicBezTo>
                    <a:pt x="85" y="25"/>
                    <a:pt x="84" y="29"/>
                    <a:pt x="82" y="33"/>
                  </a:cubicBezTo>
                  <a:cubicBezTo>
                    <a:pt x="56" y="120"/>
                    <a:pt x="56" y="120"/>
                    <a:pt x="56" y="120"/>
                  </a:cubicBezTo>
                  <a:cubicBezTo>
                    <a:pt x="36" y="120"/>
                    <a:pt x="36" y="120"/>
                    <a:pt x="36" y="120"/>
                  </a:cubicBezTo>
                  <a:cubicBezTo>
                    <a:pt x="0" y="0"/>
                    <a:pt x="0" y="0"/>
                    <a:pt x="0" y="0"/>
                  </a:cubicBezTo>
                  <a:cubicBezTo>
                    <a:pt x="20" y="0"/>
                    <a:pt x="20" y="0"/>
                    <a:pt x="20" y="0"/>
                  </a:cubicBezTo>
                  <a:cubicBezTo>
                    <a:pt x="45" y="90"/>
                    <a:pt x="45" y="90"/>
                    <a:pt x="45" y="90"/>
                  </a:cubicBezTo>
                  <a:cubicBezTo>
                    <a:pt x="46" y="93"/>
                    <a:pt x="46" y="97"/>
                    <a:pt x="47" y="101"/>
                  </a:cubicBezTo>
                  <a:cubicBezTo>
                    <a:pt x="48" y="101"/>
                    <a:pt x="48" y="101"/>
                    <a:pt x="48" y="101"/>
                  </a:cubicBezTo>
                  <a:cubicBezTo>
                    <a:pt x="48" y="97"/>
                    <a:pt x="49" y="94"/>
                    <a:pt x="50" y="90"/>
                  </a:cubicBezTo>
                  <a:cubicBezTo>
                    <a:pt x="77" y="0"/>
                    <a:pt x="77" y="0"/>
                    <a:pt x="77" y="0"/>
                  </a:cubicBezTo>
                  <a:cubicBezTo>
                    <a:pt x="95" y="0"/>
                    <a:pt x="95" y="0"/>
                    <a:pt x="95" y="0"/>
                  </a:cubicBezTo>
                  <a:cubicBezTo>
                    <a:pt x="120" y="90"/>
                    <a:pt x="120" y="90"/>
                    <a:pt x="120" y="90"/>
                  </a:cubicBezTo>
                  <a:cubicBezTo>
                    <a:pt x="121" y="93"/>
                    <a:pt x="121" y="97"/>
                    <a:pt x="122" y="101"/>
                  </a:cubicBezTo>
                  <a:cubicBezTo>
                    <a:pt x="123" y="101"/>
                    <a:pt x="123" y="101"/>
                    <a:pt x="123" y="101"/>
                  </a:cubicBezTo>
                  <a:cubicBezTo>
                    <a:pt x="123" y="98"/>
                    <a:pt x="123" y="94"/>
                    <a:pt x="124" y="90"/>
                  </a:cubicBezTo>
                  <a:cubicBezTo>
                    <a:pt x="149" y="0"/>
                    <a:pt x="149" y="0"/>
                    <a:pt x="149" y="0"/>
                  </a:cubicBez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7" name="Freeform 15">
              <a:extLst>
                <a:ext uri="{FF2B5EF4-FFF2-40B4-BE49-F238E27FC236}">
                  <a16:creationId xmlns:a16="http://schemas.microsoft.com/office/drawing/2014/main" id="{54EC91E4-0444-44E3-8AA7-65BFB591D6D1}"/>
                </a:ext>
              </a:extLst>
            </p:cNvPr>
            <p:cNvSpPr>
              <a:spLocks/>
            </p:cNvSpPr>
            <p:nvPr/>
          </p:nvSpPr>
          <p:spPr bwMode="auto">
            <a:xfrm>
              <a:off x="10638" y="2413"/>
              <a:ext cx="557" cy="897"/>
            </a:xfrm>
            <a:custGeom>
              <a:avLst/>
              <a:gdLst>
                <a:gd name="T0" fmla="*/ 74 w 74"/>
                <a:gd name="T1" fmla="*/ 91 h 126"/>
                <a:gd name="T2" fmla="*/ 63 w 74"/>
                <a:gd name="T3" fmla="*/ 115 h 126"/>
                <a:gd name="T4" fmla="*/ 30 w 74"/>
                <a:gd name="T5" fmla="*/ 126 h 126"/>
                <a:gd name="T6" fmla="*/ 0 w 74"/>
                <a:gd name="T7" fmla="*/ 118 h 126"/>
                <a:gd name="T8" fmla="*/ 0 w 74"/>
                <a:gd name="T9" fmla="*/ 98 h 126"/>
                <a:gd name="T10" fmla="*/ 31 w 74"/>
                <a:gd name="T11" fmla="*/ 109 h 126"/>
                <a:gd name="T12" fmla="*/ 54 w 74"/>
                <a:gd name="T13" fmla="*/ 92 h 126"/>
                <a:gd name="T14" fmla="*/ 49 w 74"/>
                <a:gd name="T15" fmla="*/ 81 h 126"/>
                <a:gd name="T16" fmla="*/ 29 w 74"/>
                <a:gd name="T17" fmla="*/ 70 h 126"/>
                <a:gd name="T18" fmla="*/ 8 w 74"/>
                <a:gd name="T19" fmla="*/ 56 h 126"/>
                <a:gd name="T20" fmla="*/ 0 w 74"/>
                <a:gd name="T21" fmla="*/ 34 h 126"/>
                <a:gd name="T22" fmla="*/ 12 w 74"/>
                <a:gd name="T23" fmla="*/ 10 h 126"/>
                <a:gd name="T24" fmla="*/ 42 w 74"/>
                <a:gd name="T25" fmla="*/ 0 h 126"/>
                <a:gd name="T26" fmla="*/ 68 w 74"/>
                <a:gd name="T27" fmla="*/ 5 h 126"/>
                <a:gd name="T28" fmla="*/ 68 w 74"/>
                <a:gd name="T29" fmla="*/ 25 h 126"/>
                <a:gd name="T30" fmla="*/ 41 w 74"/>
                <a:gd name="T31" fmla="*/ 16 h 126"/>
                <a:gd name="T32" fmla="*/ 26 w 74"/>
                <a:gd name="T33" fmla="*/ 21 h 126"/>
                <a:gd name="T34" fmla="*/ 20 w 74"/>
                <a:gd name="T35" fmla="*/ 33 h 126"/>
                <a:gd name="T36" fmla="*/ 25 w 74"/>
                <a:gd name="T37" fmla="*/ 45 h 126"/>
                <a:gd name="T38" fmla="*/ 43 w 74"/>
                <a:gd name="T39" fmla="*/ 55 h 126"/>
                <a:gd name="T40" fmla="*/ 65 w 74"/>
                <a:gd name="T41" fmla="*/ 68 h 126"/>
                <a:gd name="T42" fmla="*/ 74 w 74"/>
                <a:gd name="T43" fmla="*/ 9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26">
                  <a:moveTo>
                    <a:pt x="74" y="91"/>
                  </a:moveTo>
                  <a:cubicBezTo>
                    <a:pt x="74" y="100"/>
                    <a:pt x="70" y="109"/>
                    <a:pt x="63" y="115"/>
                  </a:cubicBezTo>
                  <a:cubicBezTo>
                    <a:pt x="55" y="122"/>
                    <a:pt x="44" y="126"/>
                    <a:pt x="30" y="126"/>
                  </a:cubicBezTo>
                  <a:cubicBezTo>
                    <a:pt x="18" y="126"/>
                    <a:pt x="8" y="123"/>
                    <a:pt x="0" y="118"/>
                  </a:cubicBezTo>
                  <a:cubicBezTo>
                    <a:pt x="0" y="98"/>
                    <a:pt x="0" y="98"/>
                    <a:pt x="0" y="98"/>
                  </a:cubicBezTo>
                  <a:cubicBezTo>
                    <a:pt x="9" y="105"/>
                    <a:pt x="20" y="109"/>
                    <a:pt x="31" y="109"/>
                  </a:cubicBezTo>
                  <a:cubicBezTo>
                    <a:pt x="46" y="109"/>
                    <a:pt x="54" y="104"/>
                    <a:pt x="54" y="92"/>
                  </a:cubicBezTo>
                  <a:cubicBezTo>
                    <a:pt x="54" y="88"/>
                    <a:pt x="52" y="84"/>
                    <a:pt x="49" y="81"/>
                  </a:cubicBezTo>
                  <a:cubicBezTo>
                    <a:pt x="46" y="78"/>
                    <a:pt x="39" y="74"/>
                    <a:pt x="29" y="70"/>
                  </a:cubicBezTo>
                  <a:cubicBezTo>
                    <a:pt x="19" y="65"/>
                    <a:pt x="12" y="61"/>
                    <a:pt x="8" y="56"/>
                  </a:cubicBezTo>
                  <a:cubicBezTo>
                    <a:pt x="3" y="51"/>
                    <a:pt x="0" y="43"/>
                    <a:pt x="0" y="34"/>
                  </a:cubicBezTo>
                  <a:cubicBezTo>
                    <a:pt x="0" y="24"/>
                    <a:pt x="4" y="16"/>
                    <a:pt x="12" y="10"/>
                  </a:cubicBezTo>
                  <a:cubicBezTo>
                    <a:pt x="20" y="3"/>
                    <a:pt x="30" y="0"/>
                    <a:pt x="42" y="0"/>
                  </a:cubicBezTo>
                  <a:cubicBezTo>
                    <a:pt x="52" y="0"/>
                    <a:pt x="61" y="2"/>
                    <a:pt x="68" y="5"/>
                  </a:cubicBezTo>
                  <a:cubicBezTo>
                    <a:pt x="68" y="25"/>
                    <a:pt x="68" y="25"/>
                    <a:pt x="68" y="25"/>
                  </a:cubicBezTo>
                  <a:cubicBezTo>
                    <a:pt x="60" y="19"/>
                    <a:pt x="51" y="16"/>
                    <a:pt x="41" y="16"/>
                  </a:cubicBezTo>
                  <a:cubicBezTo>
                    <a:pt x="35" y="16"/>
                    <a:pt x="29" y="18"/>
                    <a:pt x="26" y="21"/>
                  </a:cubicBezTo>
                  <a:cubicBezTo>
                    <a:pt x="22" y="24"/>
                    <a:pt x="20" y="28"/>
                    <a:pt x="20" y="33"/>
                  </a:cubicBezTo>
                  <a:cubicBezTo>
                    <a:pt x="20" y="38"/>
                    <a:pt x="21" y="42"/>
                    <a:pt x="25" y="45"/>
                  </a:cubicBezTo>
                  <a:cubicBezTo>
                    <a:pt x="28" y="48"/>
                    <a:pt x="34" y="51"/>
                    <a:pt x="43" y="55"/>
                  </a:cubicBezTo>
                  <a:cubicBezTo>
                    <a:pt x="53" y="60"/>
                    <a:pt x="60" y="64"/>
                    <a:pt x="65" y="68"/>
                  </a:cubicBezTo>
                  <a:cubicBezTo>
                    <a:pt x="71" y="74"/>
                    <a:pt x="74" y="82"/>
                    <a:pt x="7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49" name="Freeform 9">
            <a:extLst>
              <a:ext uri="{FF2B5EF4-FFF2-40B4-BE49-F238E27FC236}">
                <a16:creationId xmlns:a16="http://schemas.microsoft.com/office/drawing/2014/main" id="{183990E2-B352-46DF-AFF5-02DA69553D6D}"/>
              </a:ext>
            </a:extLst>
          </p:cNvPr>
          <p:cNvSpPr>
            <a:spLocks noChangeAspect="1" noEditPoints="1"/>
          </p:cNvSpPr>
          <p:nvPr/>
        </p:nvSpPr>
        <p:spPr bwMode="black">
          <a:xfrm>
            <a:off x="8720190" y="2287304"/>
            <a:ext cx="2580302" cy="376592"/>
          </a:xfrm>
          <a:custGeom>
            <a:avLst/>
            <a:gdLst>
              <a:gd name="T0" fmla="*/ 69 w 1073"/>
              <a:gd name="T1" fmla="*/ 12 h 154"/>
              <a:gd name="T2" fmla="*/ 65 w 1073"/>
              <a:gd name="T3" fmla="*/ 75 h 154"/>
              <a:gd name="T4" fmla="*/ 65 w 1073"/>
              <a:gd name="T5" fmla="*/ 79 h 154"/>
              <a:gd name="T6" fmla="*/ 69 w 1073"/>
              <a:gd name="T7" fmla="*/ 79 h 154"/>
              <a:gd name="T8" fmla="*/ 749 w 1073"/>
              <a:gd name="T9" fmla="*/ 53 h 154"/>
              <a:gd name="T10" fmla="*/ 767 w 1073"/>
              <a:gd name="T11" fmla="*/ 29 h 154"/>
              <a:gd name="T12" fmla="*/ 774 w 1073"/>
              <a:gd name="T13" fmla="*/ 91 h 154"/>
              <a:gd name="T14" fmla="*/ 737 w 1073"/>
              <a:gd name="T15" fmla="*/ 119 h 154"/>
              <a:gd name="T16" fmla="*/ 784 w 1073"/>
              <a:gd name="T17" fmla="*/ 86 h 154"/>
              <a:gd name="T18" fmla="*/ 801 w 1073"/>
              <a:gd name="T19" fmla="*/ 73 h 154"/>
              <a:gd name="T20" fmla="*/ 850 w 1073"/>
              <a:gd name="T21" fmla="*/ 108 h 154"/>
              <a:gd name="T22" fmla="*/ 855 w 1073"/>
              <a:gd name="T23" fmla="*/ 87 h 154"/>
              <a:gd name="T24" fmla="*/ 844 w 1073"/>
              <a:gd name="T25" fmla="*/ 84 h 154"/>
              <a:gd name="T26" fmla="*/ 877 w 1073"/>
              <a:gd name="T27" fmla="*/ 71 h 154"/>
              <a:gd name="T28" fmla="*/ 877 w 1073"/>
              <a:gd name="T29" fmla="*/ 123 h 154"/>
              <a:gd name="T30" fmla="*/ 901 w 1073"/>
              <a:gd name="T31" fmla="*/ 57 h 154"/>
              <a:gd name="T32" fmla="*/ 934 w 1073"/>
              <a:gd name="T33" fmla="*/ 105 h 154"/>
              <a:gd name="T34" fmla="*/ 967 w 1073"/>
              <a:gd name="T35" fmla="*/ 57 h 154"/>
              <a:gd name="T36" fmla="*/ 984 w 1073"/>
              <a:gd name="T37" fmla="*/ 60 h 154"/>
              <a:gd name="T38" fmla="*/ 1022 w 1073"/>
              <a:gd name="T39" fmla="*/ 118 h 154"/>
              <a:gd name="T40" fmla="*/ 1027 w 1073"/>
              <a:gd name="T41" fmla="*/ 93 h 154"/>
              <a:gd name="T42" fmla="*/ 1011 w 1073"/>
              <a:gd name="T43" fmla="*/ 70 h 154"/>
              <a:gd name="T44" fmla="*/ 1056 w 1073"/>
              <a:gd name="T45" fmla="*/ 60 h 154"/>
              <a:gd name="T46" fmla="*/ 1039 w 1073"/>
              <a:gd name="T47" fmla="*/ 123 h 154"/>
              <a:gd name="T48" fmla="*/ 1073 w 1073"/>
              <a:gd name="T49" fmla="*/ 68 h 154"/>
              <a:gd name="T50" fmla="*/ 287 w 1073"/>
              <a:gd name="T51" fmla="*/ 111 h 154"/>
              <a:gd name="T52" fmla="*/ 234 w 1073"/>
              <a:gd name="T53" fmla="*/ 111 h 154"/>
              <a:gd name="T54" fmla="*/ 227 w 1073"/>
              <a:gd name="T55" fmla="*/ 123 h 154"/>
              <a:gd name="T56" fmla="*/ 262 w 1073"/>
              <a:gd name="T57" fmla="*/ 56 h 154"/>
              <a:gd name="T58" fmla="*/ 339 w 1073"/>
              <a:gd name="T59" fmla="*/ 31 h 154"/>
              <a:gd name="T60" fmla="*/ 334 w 1073"/>
              <a:gd name="T61" fmla="*/ 42 h 154"/>
              <a:gd name="T62" fmla="*/ 329 w 1073"/>
              <a:gd name="T63" fmla="*/ 57 h 154"/>
              <a:gd name="T64" fmla="*/ 404 w 1073"/>
              <a:gd name="T65" fmla="*/ 63 h 154"/>
              <a:gd name="T66" fmla="*/ 355 w 1073"/>
              <a:gd name="T67" fmla="*/ 57 h 154"/>
              <a:gd name="T68" fmla="*/ 384 w 1073"/>
              <a:gd name="T69" fmla="*/ 65 h 154"/>
              <a:gd name="T70" fmla="*/ 483 w 1073"/>
              <a:gd name="T71" fmla="*/ 25 h 154"/>
              <a:gd name="T72" fmla="*/ 430 w 1073"/>
              <a:gd name="T73" fmla="*/ 65 h 154"/>
              <a:gd name="T74" fmla="*/ 472 w 1073"/>
              <a:gd name="T75" fmla="*/ 112 h 154"/>
              <a:gd name="T76" fmla="*/ 453 w 1073"/>
              <a:gd name="T77" fmla="*/ 116 h 154"/>
              <a:gd name="T78" fmla="*/ 467 w 1073"/>
              <a:gd name="T79" fmla="*/ 70 h 154"/>
              <a:gd name="T80" fmla="*/ 530 w 1073"/>
              <a:gd name="T81" fmla="*/ 56 h 154"/>
              <a:gd name="T82" fmla="*/ 552 w 1073"/>
              <a:gd name="T83" fmla="*/ 115 h 154"/>
              <a:gd name="T84" fmla="*/ 513 w 1073"/>
              <a:gd name="T85" fmla="*/ 109 h 154"/>
              <a:gd name="T86" fmla="*/ 550 w 1073"/>
              <a:gd name="T87" fmla="*/ 90 h 154"/>
              <a:gd name="T88" fmla="*/ 631 w 1073"/>
              <a:gd name="T89" fmla="*/ 113 h 154"/>
              <a:gd name="T90" fmla="*/ 591 w 1073"/>
              <a:gd name="T91" fmla="*/ 113 h 154"/>
              <a:gd name="T92" fmla="*/ 585 w 1073"/>
              <a:gd name="T93" fmla="*/ 123 h 154"/>
              <a:gd name="T94" fmla="*/ 613 w 1073"/>
              <a:gd name="T95" fmla="*/ 76 h 154"/>
              <a:gd name="T96" fmla="*/ 698 w 1073"/>
              <a:gd name="T97" fmla="*/ 94 h 154"/>
              <a:gd name="T98" fmla="*/ 684 w 1073"/>
              <a:gd name="T99" fmla="*/ 65 h 154"/>
              <a:gd name="T100" fmla="*/ 661 w 1073"/>
              <a:gd name="T101" fmla="*/ 75 h 154"/>
              <a:gd name="T102" fmla="*/ 678 w 1073"/>
              <a:gd name="T103" fmla="*/ 116 h 154"/>
              <a:gd name="T104" fmla="*/ 702 w 1073"/>
              <a:gd name="T105" fmla="*/ 10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3" h="154">
                <a:moveTo>
                  <a:pt x="69" y="12"/>
                </a:moveTo>
                <a:cubicBezTo>
                  <a:pt x="154" y="0"/>
                  <a:pt x="154" y="0"/>
                  <a:pt x="154" y="0"/>
                </a:cubicBezTo>
                <a:cubicBezTo>
                  <a:pt x="154" y="75"/>
                  <a:pt x="154" y="75"/>
                  <a:pt x="154" y="75"/>
                </a:cubicBezTo>
                <a:cubicBezTo>
                  <a:pt x="69" y="75"/>
                  <a:pt x="69" y="75"/>
                  <a:pt x="69" y="75"/>
                </a:cubicBezTo>
                <a:lnTo>
                  <a:pt x="69" y="12"/>
                </a:lnTo>
                <a:close/>
                <a:moveTo>
                  <a:pt x="65" y="75"/>
                </a:moveTo>
                <a:cubicBezTo>
                  <a:pt x="65" y="12"/>
                  <a:pt x="65" y="12"/>
                  <a:pt x="65" y="12"/>
                </a:cubicBezTo>
                <a:cubicBezTo>
                  <a:pt x="0" y="21"/>
                  <a:pt x="0" y="21"/>
                  <a:pt x="0" y="21"/>
                </a:cubicBezTo>
                <a:cubicBezTo>
                  <a:pt x="0" y="75"/>
                  <a:pt x="0" y="75"/>
                  <a:pt x="0" y="75"/>
                </a:cubicBezTo>
                <a:lnTo>
                  <a:pt x="65" y="75"/>
                </a:lnTo>
                <a:close/>
                <a:moveTo>
                  <a:pt x="65" y="79"/>
                </a:moveTo>
                <a:cubicBezTo>
                  <a:pt x="0" y="79"/>
                  <a:pt x="0" y="79"/>
                  <a:pt x="0" y="79"/>
                </a:cubicBezTo>
                <a:cubicBezTo>
                  <a:pt x="0" y="132"/>
                  <a:pt x="0" y="132"/>
                  <a:pt x="0" y="132"/>
                </a:cubicBezTo>
                <a:cubicBezTo>
                  <a:pt x="65" y="141"/>
                  <a:pt x="65" y="141"/>
                  <a:pt x="65" y="141"/>
                </a:cubicBezTo>
                <a:lnTo>
                  <a:pt x="65" y="79"/>
                </a:lnTo>
                <a:close/>
                <a:moveTo>
                  <a:pt x="69" y="79"/>
                </a:moveTo>
                <a:cubicBezTo>
                  <a:pt x="69" y="142"/>
                  <a:pt x="69" y="142"/>
                  <a:pt x="69" y="142"/>
                </a:cubicBezTo>
                <a:cubicBezTo>
                  <a:pt x="154" y="154"/>
                  <a:pt x="154" y="154"/>
                  <a:pt x="154" y="154"/>
                </a:cubicBezTo>
                <a:cubicBezTo>
                  <a:pt x="154" y="79"/>
                  <a:pt x="154" y="79"/>
                  <a:pt x="154" y="79"/>
                </a:cubicBezTo>
                <a:lnTo>
                  <a:pt x="69" y="79"/>
                </a:lnTo>
                <a:close/>
                <a:moveTo>
                  <a:pt x="784" y="86"/>
                </a:moveTo>
                <a:cubicBezTo>
                  <a:pt x="781" y="82"/>
                  <a:pt x="775" y="78"/>
                  <a:pt x="767" y="73"/>
                </a:cubicBezTo>
                <a:cubicBezTo>
                  <a:pt x="761" y="70"/>
                  <a:pt x="757" y="68"/>
                  <a:pt x="755" y="66"/>
                </a:cubicBezTo>
                <a:cubicBezTo>
                  <a:pt x="753" y="64"/>
                  <a:pt x="751" y="62"/>
                  <a:pt x="750" y="60"/>
                </a:cubicBezTo>
                <a:cubicBezTo>
                  <a:pt x="749" y="58"/>
                  <a:pt x="749" y="56"/>
                  <a:pt x="749" y="53"/>
                </a:cubicBezTo>
                <a:cubicBezTo>
                  <a:pt x="749" y="49"/>
                  <a:pt x="750" y="45"/>
                  <a:pt x="754" y="43"/>
                </a:cubicBezTo>
                <a:cubicBezTo>
                  <a:pt x="757" y="40"/>
                  <a:pt x="761" y="39"/>
                  <a:pt x="766" y="39"/>
                </a:cubicBezTo>
                <a:cubicBezTo>
                  <a:pt x="774" y="39"/>
                  <a:pt x="780" y="41"/>
                  <a:pt x="785" y="45"/>
                </a:cubicBezTo>
                <a:cubicBezTo>
                  <a:pt x="785" y="33"/>
                  <a:pt x="785" y="33"/>
                  <a:pt x="785" y="33"/>
                </a:cubicBezTo>
                <a:cubicBezTo>
                  <a:pt x="781" y="30"/>
                  <a:pt x="775" y="29"/>
                  <a:pt x="767" y="29"/>
                </a:cubicBezTo>
                <a:cubicBezTo>
                  <a:pt x="758" y="29"/>
                  <a:pt x="751" y="32"/>
                  <a:pt x="746" y="36"/>
                </a:cubicBezTo>
                <a:cubicBezTo>
                  <a:pt x="740" y="41"/>
                  <a:pt x="737" y="47"/>
                  <a:pt x="737" y="54"/>
                </a:cubicBezTo>
                <a:cubicBezTo>
                  <a:pt x="737" y="59"/>
                  <a:pt x="739" y="64"/>
                  <a:pt x="742" y="68"/>
                </a:cubicBezTo>
                <a:cubicBezTo>
                  <a:pt x="745" y="72"/>
                  <a:pt x="750" y="76"/>
                  <a:pt x="758" y="80"/>
                </a:cubicBezTo>
                <a:cubicBezTo>
                  <a:pt x="766" y="85"/>
                  <a:pt x="771" y="88"/>
                  <a:pt x="774" y="91"/>
                </a:cubicBezTo>
                <a:cubicBezTo>
                  <a:pt x="776" y="94"/>
                  <a:pt x="777" y="97"/>
                  <a:pt x="777" y="101"/>
                </a:cubicBezTo>
                <a:cubicBezTo>
                  <a:pt x="777" y="110"/>
                  <a:pt x="771" y="115"/>
                  <a:pt x="760" y="115"/>
                </a:cubicBezTo>
                <a:cubicBezTo>
                  <a:pt x="756" y="115"/>
                  <a:pt x="752" y="114"/>
                  <a:pt x="748" y="112"/>
                </a:cubicBezTo>
                <a:cubicBezTo>
                  <a:pt x="743" y="111"/>
                  <a:pt x="740" y="109"/>
                  <a:pt x="737" y="107"/>
                </a:cubicBezTo>
                <a:cubicBezTo>
                  <a:pt x="737" y="119"/>
                  <a:pt x="737" y="119"/>
                  <a:pt x="737" y="119"/>
                </a:cubicBezTo>
                <a:cubicBezTo>
                  <a:pt x="739" y="121"/>
                  <a:pt x="742" y="122"/>
                  <a:pt x="746" y="123"/>
                </a:cubicBezTo>
                <a:cubicBezTo>
                  <a:pt x="751" y="124"/>
                  <a:pt x="755" y="125"/>
                  <a:pt x="758" y="125"/>
                </a:cubicBezTo>
                <a:cubicBezTo>
                  <a:pt x="768" y="125"/>
                  <a:pt x="775" y="122"/>
                  <a:pt x="780" y="118"/>
                </a:cubicBezTo>
                <a:cubicBezTo>
                  <a:pt x="786" y="114"/>
                  <a:pt x="789" y="108"/>
                  <a:pt x="789" y="100"/>
                </a:cubicBezTo>
                <a:cubicBezTo>
                  <a:pt x="789" y="95"/>
                  <a:pt x="787" y="90"/>
                  <a:pt x="784" y="86"/>
                </a:cubicBezTo>
                <a:close/>
                <a:moveTo>
                  <a:pt x="855" y="87"/>
                </a:moveTo>
                <a:cubicBezTo>
                  <a:pt x="855" y="77"/>
                  <a:pt x="852" y="69"/>
                  <a:pt x="847" y="64"/>
                </a:cubicBezTo>
                <a:cubicBezTo>
                  <a:pt x="843" y="58"/>
                  <a:pt x="836" y="56"/>
                  <a:pt x="827" y="56"/>
                </a:cubicBezTo>
                <a:cubicBezTo>
                  <a:pt x="822" y="56"/>
                  <a:pt x="817" y="57"/>
                  <a:pt x="812" y="60"/>
                </a:cubicBezTo>
                <a:cubicBezTo>
                  <a:pt x="807" y="63"/>
                  <a:pt x="804" y="67"/>
                  <a:pt x="801" y="73"/>
                </a:cubicBezTo>
                <a:cubicBezTo>
                  <a:pt x="798" y="78"/>
                  <a:pt x="797" y="84"/>
                  <a:pt x="797" y="90"/>
                </a:cubicBezTo>
                <a:cubicBezTo>
                  <a:pt x="797" y="101"/>
                  <a:pt x="800" y="109"/>
                  <a:pt x="805" y="116"/>
                </a:cubicBezTo>
                <a:cubicBezTo>
                  <a:pt x="810" y="122"/>
                  <a:pt x="818" y="125"/>
                  <a:pt x="827" y="125"/>
                </a:cubicBezTo>
                <a:cubicBezTo>
                  <a:pt x="837" y="125"/>
                  <a:pt x="844" y="123"/>
                  <a:pt x="850" y="118"/>
                </a:cubicBezTo>
                <a:cubicBezTo>
                  <a:pt x="850" y="108"/>
                  <a:pt x="850" y="108"/>
                  <a:pt x="850" y="108"/>
                </a:cubicBezTo>
                <a:cubicBezTo>
                  <a:pt x="844" y="113"/>
                  <a:pt x="837" y="116"/>
                  <a:pt x="830" y="116"/>
                </a:cubicBezTo>
                <a:cubicBezTo>
                  <a:pt x="823" y="116"/>
                  <a:pt x="818" y="114"/>
                  <a:pt x="814" y="110"/>
                </a:cubicBezTo>
                <a:cubicBezTo>
                  <a:pt x="810" y="106"/>
                  <a:pt x="808" y="100"/>
                  <a:pt x="808" y="93"/>
                </a:cubicBezTo>
                <a:cubicBezTo>
                  <a:pt x="855" y="93"/>
                  <a:pt x="855" y="93"/>
                  <a:pt x="855" y="93"/>
                </a:cubicBezTo>
                <a:lnTo>
                  <a:pt x="855" y="87"/>
                </a:lnTo>
                <a:close/>
                <a:moveTo>
                  <a:pt x="808" y="84"/>
                </a:moveTo>
                <a:cubicBezTo>
                  <a:pt x="809" y="78"/>
                  <a:pt x="811" y="73"/>
                  <a:pt x="815" y="70"/>
                </a:cubicBezTo>
                <a:cubicBezTo>
                  <a:pt x="818" y="66"/>
                  <a:pt x="822" y="65"/>
                  <a:pt x="827" y="65"/>
                </a:cubicBezTo>
                <a:cubicBezTo>
                  <a:pt x="832" y="65"/>
                  <a:pt x="836" y="66"/>
                  <a:pt x="839" y="70"/>
                </a:cubicBezTo>
                <a:cubicBezTo>
                  <a:pt x="842" y="73"/>
                  <a:pt x="844" y="78"/>
                  <a:pt x="844" y="84"/>
                </a:cubicBezTo>
                <a:lnTo>
                  <a:pt x="808" y="84"/>
                </a:lnTo>
                <a:close/>
                <a:moveTo>
                  <a:pt x="901" y="57"/>
                </a:moveTo>
                <a:cubicBezTo>
                  <a:pt x="899" y="56"/>
                  <a:pt x="897" y="56"/>
                  <a:pt x="894" y="56"/>
                </a:cubicBezTo>
                <a:cubicBezTo>
                  <a:pt x="891" y="56"/>
                  <a:pt x="887" y="57"/>
                  <a:pt x="884" y="60"/>
                </a:cubicBezTo>
                <a:cubicBezTo>
                  <a:pt x="881" y="63"/>
                  <a:pt x="879" y="66"/>
                  <a:pt x="877" y="71"/>
                </a:cubicBezTo>
                <a:cubicBezTo>
                  <a:pt x="877" y="71"/>
                  <a:pt x="877" y="71"/>
                  <a:pt x="877" y="71"/>
                </a:cubicBezTo>
                <a:cubicBezTo>
                  <a:pt x="877" y="57"/>
                  <a:pt x="877" y="57"/>
                  <a:pt x="877" y="57"/>
                </a:cubicBezTo>
                <a:cubicBezTo>
                  <a:pt x="866" y="57"/>
                  <a:pt x="866" y="57"/>
                  <a:pt x="866" y="57"/>
                </a:cubicBezTo>
                <a:cubicBezTo>
                  <a:pt x="866" y="123"/>
                  <a:pt x="866" y="123"/>
                  <a:pt x="866" y="123"/>
                </a:cubicBezTo>
                <a:cubicBezTo>
                  <a:pt x="877" y="123"/>
                  <a:pt x="877" y="123"/>
                  <a:pt x="877" y="123"/>
                </a:cubicBezTo>
                <a:cubicBezTo>
                  <a:pt x="877" y="89"/>
                  <a:pt x="877" y="89"/>
                  <a:pt x="877" y="89"/>
                </a:cubicBezTo>
                <a:cubicBezTo>
                  <a:pt x="877" y="82"/>
                  <a:pt x="878" y="77"/>
                  <a:pt x="881" y="72"/>
                </a:cubicBezTo>
                <a:cubicBezTo>
                  <a:pt x="884" y="68"/>
                  <a:pt x="888" y="66"/>
                  <a:pt x="893" y="66"/>
                </a:cubicBezTo>
                <a:cubicBezTo>
                  <a:pt x="896" y="66"/>
                  <a:pt x="899" y="66"/>
                  <a:pt x="901" y="68"/>
                </a:cubicBezTo>
                <a:lnTo>
                  <a:pt x="901" y="57"/>
                </a:lnTo>
                <a:close/>
                <a:moveTo>
                  <a:pt x="956" y="57"/>
                </a:moveTo>
                <a:cubicBezTo>
                  <a:pt x="938" y="105"/>
                  <a:pt x="938" y="105"/>
                  <a:pt x="938" y="105"/>
                </a:cubicBezTo>
                <a:cubicBezTo>
                  <a:pt x="938" y="108"/>
                  <a:pt x="937" y="111"/>
                  <a:pt x="936" y="114"/>
                </a:cubicBezTo>
                <a:cubicBezTo>
                  <a:pt x="936" y="114"/>
                  <a:pt x="936" y="114"/>
                  <a:pt x="936" y="114"/>
                </a:cubicBezTo>
                <a:cubicBezTo>
                  <a:pt x="936" y="111"/>
                  <a:pt x="935" y="107"/>
                  <a:pt x="934" y="105"/>
                </a:cubicBezTo>
                <a:cubicBezTo>
                  <a:pt x="917" y="57"/>
                  <a:pt x="917" y="57"/>
                  <a:pt x="917" y="57"/>
                </a:cubicBezTo>
                <a:cubicBezTo>
                  <a:pt x="906" y="57"/>
                  <a:pt x="906" y="57"/>
                  <a:pt x="906" y="57"/>
                </a:cubicBezTo>
                <a:cubicBezTo>
                  <a:pt x="930" y="123"/>
                  <a:pt x="930" y="123"/>
                  <a:pt x="930" y="123"/>
                </a:cubicBezTo>
                <a:cubicBezTo>
                  <a:pt x="941" y="123"/>
                  <a:pt x="941" y="123"/>
                  <a:pt x="941" y="123"/>
                </a:cubicBezTo>
                <a:cubicBezTo>
                  <a:pt x="967" y="57"/>
                  <a:pt x="967" y="57"/>
                  <a:pt x="967" y="57"/>
                </a:cubicBezTo>
                <a:lnTo>
                  <a:pt x="956" y="57"/>
                </a:lnTo>
                <a:close/>
                <a:moveTo>
                  <a:pt x="1027" y="87"/>
                </a:moveTo>
                <a:cubicBezTo>
                  <a:pt x="1027" y="77"/>
                  <a:pt x="1024" y="69"/>
                  <a:pt x="1019" y="64"/>
                </a:cubicBezTo>
                <a:cubicBezTo>
                  <a:pt x="1015" y="58"/>
                  <a:pt x="1008" y="56"/>
                  <a:pt x="1000" y="56"/>
                </a:cubicBezTo>
                <a:cubicBezTo>
                  <a:pt x="994" y="56"/>
                  <a:pt x="989" y="57"/>
                  <a:pt x="984" y="60"/>
                </a:cubicBezTo>
                <a:cubicBezTo>
                  <a:pt x="979" y="63"/>
                  <a:pt x="976" y="67"/>
                  <a:pt x="973" y="73"/>
                </a:cubicBezTo>
                <a:cubicBezTo>
                  <a:pt x="971" y="78"/>
                  <a:pt x="969" y="84"/>
                  <a:pt x="969" y="90"/>
                </a:cubicBezTo>
                <a:cubicBezTo>
                  <a:pt x="969" y="101"/>
                  <a:pt x="972" y="109"/>
                  <a:pt x="977" y="116"/>
                </a:cubicBezTo>
                <a:cubicBezTo>
                  <a:pt x="982" y="122"/>
                  <a:pt x="990" y="125"/>
                  <a:pt x="999" y="125"/>
                </a:cubicBezTo>
                <a:cubicBezTo>
                  <a:pt x="1009" y="125"/>
                  <a:pt x="1016" y="123"/>
                  <a:pt x="1022" y="118"/>
                </a:cubicBezTo>
                <a:cubicBezTo>
                  <a:pt x="1022" y="108"/>
                  <a:pt x="1022" y="108"/>
                  <a:pt x="1022" y="108"/>
                </a:cubicBezTo>
                <a:cubicBezTo>
                  <a:pt x="1016" y="113"/>
                  <a:pt x="1009" y="116"/>
                  <a:pt x="1002" y="116"/>
                </a:cubicBezTo>
                <a:cubicBezTo>
                  <a:pt x="995" y="116"/>
                  <a:pt x="990" y="114"/>
                  <a:pt x="986" y="110"/>
                </a:cubicBezTo>
                <a:cubicBezTo>
                  <a:pt x="982" y="106"/>
                  <a:pt x="980" y="100"/>
                  <a:pt x="980" y="93"/>
                </a:cubicBezTo>
                <a:cubicBezTo>
                  <a:pt x="1027" y="93"/>
                  <a:pt x="1027" y="93"/>
                  <a:pt x="1027" y="93"/>
                </a:cubicBezTo>
                <a:lnTo>
                  <a:pt x="1027" y="87"/>
                </a:lnTo>
                <a:close/>
                <a:moveTo>
                  <a:pt x="980" y="84"/>
                </a:moveTo>
                <a:cubicBezTo>
                  <a:pt x="981" y="78"/>
                  <a:pt x="983" y="73"/>
                  <a:pt x="987" y="70"/>
                </a:cubicBezTo>
                <a:cubicBezTo>
                  <a:pt x="990" y="66"/>
                  <a:pt x="994" y="65"/>
                  <a:pt x="999" y="65"/>
                </a:cubicBezTo>
                <a:cubicBezTo>
                  <a:pt x="1005" y="65"/>
                  <a:pt x="1009" y="66"/>
                  <a:pt x="1011" y="70"/>
                </a:cubicBezTo>
                <a:cubicBezTo>
                  <a:pt x="1014" y="73"/>
                  <a:pt x="1016" y="78"/>
                  <a:pt x="1016" y="84"/>
                </a:cubicBezTo>
                <a:lnTo>
                  <a:pt x="980" y="84"/>
                </a:lnTo>
                <a:close/>
                <a:moveTo>
                  <a:pt x="1073" y="57"/>
                </a:moveTo>
                <a:cubicBezTo>
                  <a:pt x="1071" y="56"/>
                  <a:pt x="1069" y="56"/>
                  <a:pt x="1067" y="56"/>
                </a:cubicBezTo>
                <a:cubicBezTo>
                  <a:pt x="1063" y="56"/>
                  <a:pt x="1059" y="57"/>
                  <a:pt x="1056" y="60"/>
                </a:cubicBezTo>
                <a:cubicBezTo>
                  <a:pt x="1053" y="63"/>
                  <a:pt x="1051" y="66"/>
                  <a:pt x="1049" y="71"/>
                </a:cubicBezTo>
                <a:cubicBezTo>
                  <a:pt x="1049" y="71"/>
                  <a:pt x="1049" y="71"/>
                  <a:pt x="1049" y="71"/>
                </a:cubicBezTo>
                <a:cubicBezTo>
                  <a:pt x="1049" y="57"/>
                  <a:pt x="1049" y="57"/>
                  <a:pt x="1049" y="57"/>
                </a:cubicBezTo>
                <a:cubicBezTo>
                  <a:pt x="1039" y="57"/>
                  <a:pt x="1039" y="57"/>
                  <a:pt x="1039" y="57"/>
                </a:cubicBezTo>
                <a:cubicBezTo>
                  <a:pt x="1039" y="123"/>
                  <a:pt x="1039" y="123"/>
                  <a:pt x="1039" y="123"/>
                </a:cubicBezTo>
                <a:cubicBezTo>
                  <a:pt x="1049" y="123"/>
                  <a:pt x="1049" y="123"/>
                  <a:pt x="1049" y="123"/>
                </a:cubicBezTo>
                <a:cubicBezTo>
                  <a:pt x="1049" y="89"/>
                  <a:pt x="1049" y="89"/>
                  <a:pt x="1049" y="89"/>
                </a:cubicBezTo>
                <a:cubicBezTo>
                  <a:pt x="1049" y="82"/>
                  <a:pt x="1051" y="77"/>
                  <a:pt x="1053" y="72"/>
                </a:cubicBezTo>
                <a:cubicBezTo>
                  <a:pt x="1056" y="68"/>
                  <a:pt x="1060" y="66"/>
                  <a:pt x="1065" y="66"/>
                </a:cubicBezTo>
                <a:cubicBezTo>
                  <a:pt x="1068" y="66"/>
                  <a:pt x="1071" y="66"/>
                  <a:pt x="1073" y="68"/>
                </a:cubicBezTo>
                <a:lnTo>
                  <a:pt x="1073" y="57"/>
                </a:lnTo>
                <a:close/>
                <a:moveTo>
                  <a:pt x="308" y="31"/>
                </a:moveTo>
                <a:cubicBezTo>
                  <a:pt x="289" y="102"/>
                  <a:pt x="289" y="102"/>
                  <a:pt x="289" y="102"/>
                </a:cubicBezTo>
                <a:cubicBezTo>
                  <a:pt x="289" y="105"/>
                  <a:pt x="288" y="108"/>
                  <a:pt x="288" y="111"/>
                </a:cubicBezTo>
                <a:cubicBezTo>
                  <a:pt x="287" y="111"/>
                  <a:pt x="287" y="111"/>
                  <a:pt x="287" y="111"/>
                </a:cubicBezTo>
                <a:cubicBezTo>
                  <a:pt x="287" y="108"/>
                  <a:pt x="287" y="105"/>
                  <a:pt x="286" y="102"/>
                </a:cubicBezTo>
                <a:cubicBezTo>
                  <a:pt x="266" y="31"/>
                  <a:pt x="266" y="31"/>
                  <a:pt x="266" y="31"/>
                </a:cubicBezTo>
                <a:cubicBezTo>
                  <a:pt x="256" y="31"/>
                  <a:pt x="256" y="31"/>
                  <a:pt x="256" y="31"/>
                </a:cubicBezTo>
                <a:cubicBezTo>
                  <a:pt x="236" y="102"/>
                  <a:pt x="236" y="102"/>
                  <a:pt x="236" y="102"/>
                </a:cubicBezTo>
                <a:cubicBezTo>
                  <a:pt x="234" y="105"/>
                  <a:pt x="234" y="108"/>
                  <a:pt x="234" y="111"/>
                </a:cubicBezTo>
                <a:cubicBezTo>
                  <a:pt x="233" y="111"/>
                  <a:pt x="233" y="111"/>
                  <a:pt x="233" y="111"/>
                </a:cubicBezTo>
                <a:cubicBezTo>
                  <a:pt x="233" y="108"/>
                  <a:pt x="233" y="105"/>
                  <a:pt x="232" y="102"/>
                </a:cubicBezTo>
                <a:cubicBezTo>
                  <a:pt x="212" y="31"/>
                  <a:pt x="212" y="31"/>
                  <a:pt x="212" y="31"/>
                </a:cubicBezTo>
                <a:cubicBezTo>
                  <a:pt x="200" y="31"/>
                  <a:pt x="200" y="31"/>
                  <a:pt x="200" y="31"/>
                </a:cubicBezTo>
                <a:cubicBezTo>
                  <a:pt x="227" y="123"/>
                  <a:pt x="227" y="123"/>
                  <a:pt x="227" y="123"/>
                </a:cubicBezTo>
                <a:cubicBezTo>
                  <a:pt x="240" y="123"/>
                  <a:pt x="240" y="123"/>
                  <a:pt x="240" y="123"/>
                </a:cubicBezTo>
                <a:cubicBezTo>
                  <a:pt x="259" y="55"/>
                  <a:pt x="259" y="55"/>
                  <a:pt x="259" y="55"/>
                </a:cubicBezTo>
                <a:cubicBezTo>
                  <a:pt x="260" y="52"/>
                  <a:pt x="260" y="49"/>
                  <a:pt x="261" y="46"/>
                </a:cubicBezTo>
                <a:cubicBezTo>
                  <a:pt x="261" y="46"/>
                  <a:pt x="261" y="46"/>
                  <a:pt x="261" y="46"/>
                </a:cubicBezTo>
                <a:cubicBezTo>
                  <a:pt x="261" y="50"/>
                  <a:pt x="262" y="53"/>
                  <a:pt x="262" y="56"/>
                </a:cubicBezTo>
                <a:cubicBezTo>
                  <a:pt x="281" y="123"/>
                  <a:pt x="281" y="123"/>
                  <a:pt x="281" y="123"/>
                </a:cubicBezTo>
                <a:cubicBezTo>
                  <a:pt x="294" y="123"/>
                  <a:pt x="294" y="123"/>
                  <a:pt x="294" y="123"/>
                </a:cubicBezTo>
                <a:cubicBezTo>
                  <a:pt x="320" y="31"/>
                  <a:pt x="320" y="31"/>
                  <a:pt x="320" y="31"/>
                </a:cubicBezTo>
                <a:lnTo>
                  <a:pt x="308" y="31"/>
                </a:lnTo>
                <a:close/>
                <a:moveTo>
                  <a:pt x="339" y="31"/>
                </a:moveTo>
                <a:cubicBezTo>
                  <a:pt x="338" y="29"/>
                  <a:pt x="336" y="29"/>
                  <a:pt x="334" y="29"/>
                </a:cubicBezTo>
                <a:cubicBezTo>
                  <a:pt x="332" y="29"/>
                  <a:pt x="330" y="29"/>
                  <a:pt x="329" y="31"/>
                </a:cubicBezTo>
                <a:cubicBezTo>
                  <a:pt x="328" y="32"/>
                  <a:pt x="327" y="34"/>
                  <a:pt x="327" y="35"/>
                </a:cubicBezTo>
                <a:cubicBezTo>
                  <a:pt x="327" y="38"/>
                  <a:pt x="328" y="39"/>
                  <a:pt x="329" y="40"/>
                </a:cubicBezTo>
                <a:cubicBezTo>
                  <a:pt x="330" y="42"/>
                  <a:pt x="332" y="42"/>
                  <a:pt x="334" y="42"/>
                </a:cubicBezTo>
                <a:cubicBezTo>
                  <a:pt x="336" y="42"/>
                  <a:pt x="338" y="42"/>
                  <a:pt x="339" y="40"/>
                </a:cubicBezTo>
                <a:cubicBezTo>
                  <a:pt x="340" y="39"/>
                  <a:pt x="341" y="37"/>
                  <a:pt x="341" y="35"/>
                </a:cubicBezTo>
                <a:cubicBezTo>
                  <a:pt x="341" y="34"/>
                  <a:pt x="340" y="32"/>
                  <a:pt x="339" y="31"/>
                </a:cubicBezTo>
                <a:close/>
                <a:moveTo>
                  <a:pt x="339" y="57"/>
                </a:moveTo>
                <a:cubicBezTo>
                  <a:pt x="329" y="57"/>
                  <a:pt x="329" y="57"/>
                  <a:pt x="329" y="57"/>
                </a:cubicBezTo>
                <a:cubicBezTo>
                  <a:pt x="329" y="123"/>
                  <a:pt x="329" y="123"/>
                  <a:pt x="329" y="123"/>
                </a:cubicBezTo>
                <a:cubicBezTo>
                  <a:pt x="339" y="123"/>
                  <a:pt x="339" y="123"/>
                  <a:pt x="339" y="123"/>
                </a:cubicBezTo>
                <a:lnTo>
                  <a:pt x="339" y="57"/>
                </a:lnTo>
                <a:close/>
                <a:moveTo>
                  <a:pt x="410" y="83"/>
                </a:moveTo>
                <a:cubicBezTo>
                  <a:pt x="410" y="74"/>
                  <a:pt x="408" y="67"/>
                  <a:pt x="404" y="63"/>
                </a:cubicBezTo>
                <a:cubicBezTo>
                  <a:pt x="400" y="58"/>
                  <a:pt x="395" y="56"/>
                  <a:pt x="388" y="56"/>
                </a:cubicBezTo>
                <a:cubicBezTo>
                  <a:pt x="378" y="56"/>
                  <a:pt x="371" y="60"/>
                  <a:pt x="366" y="68"/>
                </a:cubicBezTo>
                <a:cubicBezTo>
                  <a:pt x="366" y="68"/>
                  <a:pt x="366" y="68"/>
                  <a:pt x="366" y="68"/>
                </a:cubicBezTo>
                <a:cubicBezTo>
                  <a:pt x="366" y="57"/>
                  <a:pt x="366" y="57"/>
                  <a:pt x="366" y="57"/>
                </a:cubicBezTo>
                <a:cubicBezTo>
                  <a:pt x="355" y="57"/>
                  <a:pt x="355" y="57"/>
                  <a:pt x="355" y="57"/>
                </a:cubicBezTo>
                <a:cubicBezTo>
                  <a:pt x="355" y="123"/>
                  <a:pt x="355" y="123"/>
                  <a:pt x="355" y="123"/>
                </a:cubicBezTo>
                <a:cubicBezTo>
                  <a:pt x="366" y="123"/>
                  <a:pt x="366" y="123"/>
                  <a:pt x="366" y="123"/>
                </a:cubicBezTo>
                <a:cubicBezTo>
                  <a:pt x="366" y="85"/>
                  <a:pt x="366" y="85"/>
                  <a:pt x="366" y="85"/>
                </a:cubicBezTo>
                <a:cubicBezTo>
                  <a:pt x="366" y="79"/>
                  <a:pt x="367" y="74"/>
                  <a:pt x="371" y="70"/>
                </a:cubicBezTo>
                <a:cubicBezTo>
                  <a:pt x="374" y="66"/>
                  <a:pt x="379" y="65"/>
                  <a:pt x="384" y="65"/>
                </a:cubicBezTo>
                <a:cubicBezTo>
                  <a:pt x="394" y="65"/>
                  <a:pt x="399" y="71"/>
                  <a:pt x="399" y="85"/>
                </a:cubicBezTo>
                <a:cubicBezTo>
                  <a:pt x="399" y="123"/>
                  <a:pt x="399" y="123"/>
                  <a:pt x="399" y="123"/>
                </a:cubicBezTo>
                <a:cubicBezTo>
                  <a:pt x="410" y="123"/>
                  <a:pt x="410" y="123"/>
                  <a:pt x="410" y="123"/>
                </a:cubicBezTo>
                <a:lnTo>
                  <a:pt x="410" y="83"/>
                </a:lnTo>
                <a:close/>
                <a:moveTo>
                  <a:pt x="483" y="25"/>
                </a:moveTo>
                <a:cubicBezTo>
                  <a:pt x="472" y="25"/>
                  <a:pt x="472" y="25"/>
                  <a:pt x="472" y="25"/>
                </a:cubicBezTo>
                <a:cubicBezTo>
                  <a:pt x="472" y="66"/>
                  <a:pt x="472" y="66"/>
                  <a:pt x="472" y="66"/>
                </a:cubicBezTo>
                <a:cubicBezTo>
                  <a:pt x="472" y="66"/>
                  <a:pt x="472" y="66"/>
                  <a:pt x="472" y="66"/>
                </a:cubicBezTo>
                <a:cubicBezTo>
                  <a:pt x="468" y="59"/>
                  <a:pt x="461" y="56"/>
                  <a:pt x="452" y="56"/>
                </a:cubicBezTo>
                <a:cubicBezTo>
                  <a:pt x="443" y="56"/>
                  <a:pt x="436" y="59"/>
                  <a:pt x="430" y="65"/>
                </a:cubicBezTo>
                <a:cubicBezTo>
                  <a:pt x="425" y="72"/>
                  <a:pt x="422" y="81"/>
                  <a:pt x="422" y="92"/>
                </a:cubicBezTo>
                <a:cubicBezTo>
                  <a:pt x="422" y="102"/>
                  <a:pt x="425" y="110"/>
                  <a:pt x="430" y="116"/>
                </a:cubicBezTo>
                <a:cubicBezTo>
                  <a:pt x="435" y="122"/>
                  <a:pt x="441" y="125"/>
                  <a:pt x="450" y="125"/>
                </a:cubicBezTo>
                <a:cubicBezTo>
                  <a:pt x="460" y="125"/>
                  <a:pt x="467" y="120"/>
                  <a:pt x="472" y="112"/>
                </a:cubicBezTo>
                <a:cubicBezTo>
                  <a:pt x="472" y="112"/>
                  <a:pt x="472" y="112"/>
                  <a:pt x="472" y="112"/>
                </a:cubicBezTo>
                <a:cubicBezTo>
                  <a:pt x="472" y="123"/>
                  <a:pt x="472" y="123"/>
                  <a:pt x="472" y="123"/>
                </a:cubicBezTo>
                <a:cubicBezTo>
                  <a:pt x="483" y="123"/>
                  <a:pt x="483" y="123"/>
                  <a:pt x="483" y="123"/>
                </a:cubicBezTo>
                <a:lnTo>
                  <a:pt x="483" y="25"/>
                </a:lnTo>
                <a:close/>
                <a:moveTo>
                  <a:pt x="467" y="109"/>
                </a:moveTo>
                <a:cubicBezTo>
                  <a:pt x="463" y="113"/>
                  <a:pt x="458" y="116"/>
                  <a:pt x="453" y="116"/>
                </a:cubicBezTo>
                <a:cubicBezTo>
                  <a:pt x="447" y="116"/>
                  <a:pt x="442" y="113"/>
                  <a:pt x="438" y="109"/>
                </a:cubicBezTo>
                <a:cubicBezTo>
                  <a:pt x="435" y="105"/>
                  <a:pt x="433" y="99"/>
                  <a:pt x="433" y="91"/>
                </a:cubicBezTo>
                <a:cubicBezTo>
                  <a:pt x="433" y="83"/>
                  <a:pt x="435" y="76"/>
                  <a:pt x="439" y="72"/>
                </a:cubicBezTo>
                <a:cubicBezTo>
                  <a:pt x="442" y="67"/>
                  <a:pt x="447" y="65"/>
                  <a:pt x="454" y="65"/>
                </a:cubicBezTo>
                <a:cubicBezTo>
                  <a:pt x="459" y="65"/>
                  <a:pt x="463" y="66"/>
                  <a:pt x="467" y="70"/>
                </a:cubicBezTo>
                <a:cubicBezTo>
                  <a:pt x="471" y="74"/>
                  <a:pt x="472" y="78"/>
                  <a:pt x="472" y="83"/>
                </a:cubicBezTo>
                <a:cubicBezTo>
                  <a:pt x="472" y="93"/>
                  <a:pt x="472" y="93"/>
                  <a:pt x="472" y="93"/>
                </a:cubicBezTo>
                <a:cubicBezTo>
                  <a:pt x="472" y="100"/>
                  <a:pt x="471" y="105"/>
                  <a:pt x="467" y="109"/>
                </a:cubicBezTo>
                <a:close/>
                <a:moveTo>
                  <a:pt x="553" y="65"/>
                </a:moveTo>
                <a:cubicBezTo>
                  <a:pt x="547" y="59"/>
                  <a:pt x="539" y="56"/>
                  <a:pt x="530" y="56"/>
                </a:cubicBezTo>
                <a:cubicBezTo>
                  <a:pt x="519" y="56"/>
                  <a:pt x="511" y="59"/>
                  <a:pt x="505" y="65"/>
                </a:cubicBezTo>
                <a:cubicBezTo>
                  <a:pt x="499" y="71"/>
                  <a:pt x="496" y="80"/>
                  <a:pt x="496" y="91"/>
                </a:cubicBezTo>
                <a:cubicBezTo>
                  <a:pt x="496" y="101"/>
                  <a:pt x="499" y="109"/>
                  <a:pt x="505" y="115"/>
                </a:cubicBezTo>
                <a:cubicBezTo>
                  <a:pt x="511" y="122"/>
                  <a:pt x="518" y="125"/>
                  <a:pt x="528" y="125"/>
                </a:cubicBezTo>
                <a:cubicBezTo>
                  <a:pt x="538" y="125"/>
                  <a:pt x="546" y="121"/>
                  <a:pt x="552" y="115"/>
                </a:cubicBezTo>
                <a:cubicBezTo>
                  <a:pt x="558" y="109"/>
                  <a:pt x="561" y="100"/>
                  <a:pt x="561" y="90"/>
                </a:cubicBezTo>
                <a:cubicBezTo>
                  <a:pt x="561" y="79"/>
                  <a:pt x="558" y="71"/>
                  <a:pt x="553" y="65"/>
                </a:cubicBezTo>
                <a:close/>
                <a:moveTo>
                  <a:pt x="545" y="109"/>
                </a:moveTo>
                <a:cubicBezTo>
                  <a:pt x="541" y="113"/>
                  <a:pt x="536" y="116"/>
                  <a:pt x="529" y="116"/>
                </a:cubicBezTo>
                <a:cubicBezTo>
                  <a:pt x="522" y="116"/>
                  <a:pt x="517" y="113"/>
                  <a:pt x="513" y="109"/>
                </a:cubicBezTo>
                <a:cubicBezTo>
                  <a:pt x="509" y="104"/>
                  <a:pt x="507" y="98"/>
                  <a:pt x="507" y="90"/>
                </a:cubicBezTo>
                <a:cubicBezTo>
                  <a:pt x="507" y="82"/>
                  <a:pt x="509" y="76"/>
                  <a:pt x="513" y="71"/>
                </a:cubicBezTo>
                <a:cubicBezTo>
                  <a:pt x="517" y="67"/>
                  <a:pt x="522" y="65"/>
                  <a:pt x="529" y="65"/>
                </a:cubicBezTo>
                <a:cubicBezTo>
                  <a:pt x="536" y="65"/>
                  <a:pt x="541" y="67"/>
                  <a:pt x="545" y="71"/>
                </a:cubicBezTo>
                <a:cubicBezTo>
                  <a:pt x="548" y="76"/>
                  <a:pt x="550" y="82"/>
                  <a:pt x="550" y="90"/>
                </a:cubicBezTo>
                <a:cubicBezTo>
                  <a:pt x="550" y="98"/>
                  <a:pt x="548" y="105"/>
                  <a:pt x="545" y="109"/>
                </a:cubicBezTo>
                <a:close/>
                <a:moveTo>
                  <a:pt x="646" y="57"/>
                </a:moveTo>
                <a:cubicBezTo>
                  <a:pt x="633" y="107"/>
                  <a:pt x="633" y="107"/>
                  <a:pt x="633" y="107"/>
                </a:cubicBezTo>
                <a:cubicBezTo>
                  <a:pt x="632" y="109"/>
                  <a:pt x="632" y="111"/>
                  <a:pt x="632" y="113"/>
                </a:cubicBezTo>
                <a:cubicBezTo>
                  <a:pt x="631" y="113"/>
                  <a:pt x="631" y="113"/>
                  <a:pt x="631" y="113"/>
                </a:cubicBezTo>
                <a:cubicBezTo>
                  <a:pt x="631" y="110"/>
                  <a:pt x="631" y="108"/>
                  <a:pt x="631" y="107"/>
                </a:cubicBezTo>
                <a:cubicBezTo>
                  <a:pt x="617" y="57"/>
                  <a:pt x="617" y="57"/>
                  <a:pt x="617" y="57"/>
                </a:cubicBezTo>
                <a:cubicBezTo>
                  <a:pt x="607" y="57"/>
                  <a:pt x="607" y="57"/>
                  <a:pt x="607" y="57"/>
                </a:cubicBezTo>
                <a:cubicBezTo>
                  <a:pt x="592" y="107"/>
                  <a:pt x="592" y="107"/>
                  <a:pt x="592" y="107"/>
                </a:cubicBezTo>
                <a:cubicBezTo>
                  <a:pt x="591" y="109"/>
                  <a:pt x="591" y="111"/>
                  <a:pt x="591" y="113"/>
                </a:cubicBezTo>
                <a:cubicBezTo>
                  <a:pt x="590" y="113"/>
                  <a:pt x="590" y="113"/>
                  <a:pt x="590" y="113"/>
                </a:cubicBezTo>
                <a:cubicBezTo>
                  <a:pt x="590" y="110"/>
                  <a:pt x="590" y="108"/>
                  <a:pt x="589" y="107"/>
                </a:cubicBezTo>
                <a:cubicBezTo>
                  <a:pt x="576" y="57"/>
                  <a:pt x="576" y="57"/>
                  <a:pt x="576" y="57"/>
                </a:cubicBezTo>
                <a:cubicBezTo>
                  <a:pt x="565" y="57"/>
                  <a:pt x="565" y="57"/>
                  <a:pt x="565" y="57"/>
                </a:cubicBezTo>
                <a:cubicBezTo>
                  <a:pt x="585" y="123"/>
                  <a:pt x="585" y="123"/>
                  <a:pt x="585" y="123"/>
                </a:cubicBezTo>
                <a:cubicBezTo>
                  <a:pt x="595" y="123"/>
                  <a:pt x="595" y="123"/>
                  <a:pt x="595" y="123"/>
                </a:cubicBezTo>
                <a:cubicBezTo>
                  <a:pt x="610" y="76"/>
                  <a:pt x="610" y="76"/>
                  <a:pt x="610" y="76"/>
                </a:cubicBezTo>
                <a:cubicBezTo>
                  <a:pt x="611" y="73"/>
                  <a:pt x="611" y="71"/>
                  <a:pt x="611" y="70"/>
                </a:cubicBezTo>
                <a:cubicBezTo>
                  <a:pt x="612" y="70"/>
                  <a:pt x="612" y="70"/>
                  <a:pt x="612" y="70"/>
                </a:cubicBezTo>
                <a:cubicBezTo>
                  <a:pt x="612" y="72"/>
                  <a:pt x="612" y="74"/>
                  <a:pt x="613" y="76"/>
                </a:cubicBezTo>
                <a:cubicBezTo>
                  <a:pt x="626" y="123"/>
                  <a:pt x="626" y="123"/>
                  <a:pt x="626" y="123"/>
                </a:cubicBezTo>
                <a:cubicBezTo>
                  <a:pt x="637" y="123"/>
                  <a:pt x="637" y="123"/>
                  <a:pt x="637" y="123"/>
                </a:cubicBezTo>
                <a:cubicBezTo>
                  <a:pt x="657" y="57"/>
                  <a:pt x="657" y="57"/>
                  <a:pt x="657" y="57"/>
                </a:cubicBezTo>
                <a:lnTo>
                  <a:pt x="646" y="57"/>
                </a:lnTo>
                <a:close/>
                <a:moveTo>
                  <a:pt x="698" y="94"/>
                </a:moveTo>
                <a:cubicBezTo>
                  <a:pt x="695" y="91"/>
                  <a:pt x="691" y="89"/>
                  <a:pt x="685" y="86"/>
                </a:cubicBezTo>
                <a:cubicBezTo>
                  <a:pt x="680" y="84"/>
                  <a:pt x="676" y="82"/>
                  <a:pt x="675" y="80"/>
                </a:cubicBezTo>
                <a:cubicBezTo>
                  <a:pt x="673" y="79"/>
                  <a:pt x="672" y="77"/>
                  <a:pt x="672" y="74"/>
                </a:cubicBezTo>
                <a:cubicBezTo>
                  <a:pt x="672" y="71"/>
                  <a:pt x="673" y="69"/>
                  <a:pt x="675" y="67"/>
                </a:cubicBezTo>
                <a:cubicBezTo>
                  <a:pt x="678" y="65"/>
                  <a:pt x="680" y="65"/>
                  <a:pt x="684" y="65"/>
                </a:cubicBezTo>
                <a:cubicBezTo>
                  <a:pt x="690" y="65"/>
                  <a:pt x="695" y="66"/>
                  <a:pt x="699" y="69"/>
                </a:cubicBezTo>
                <a:cubicBezTo>
                  <a:pt x="699" y="59"/>
                  <a:pt x="699" y="59"/>
                  <a:pt x="699" y="59"/>
                </a:cubicBezTo>
                <a:cubicBezTo>
                  <a:pt x="695" y="57"/>
                  <a:pt x="690" y="56"/>
                  <a:pt x="685" y="56"/>
                </a:cubicBezTo>
                <a:cubicBezTo>
                  <a:pt x="678" y="56"/>
                  <a:pt x="672" y="57"/>
                  <a:pt x="668" y="61"/>
                </a:cubicBezTo>
                <a:cubicBezTo>
                  <a:pt x="664" y="65"/>
                  <a:pt x="661" y="69"/>
                  <a:pt x="661" y="75"/>
                </a:cubicBezTo>
                <a:cubicBezTo>
                  <a:pt x="661" y="79"/>
                  <a:pt x="663" y="83"/>
                  <a:pt x="665" y="86"/>
                </a:cubicBezTo>
                <a:cubicBezTo>
                  <a:pt x="667" y="89"/>
                  <a:pt x="672" y="91"/>
                  <a:pt x="677" y="94"/>
                </a:cubicBezTo>
                <a:cubicBezTo>
                  <a:pt x="683" y="97"/>
                  <a:pt x="687" y="99"/>
                  <a:pt x="689" y="100"/>
                </a:cubicBezTo>
                <a:cubicBezTo>
                  <a:pt x="690" y="102"/>
                  <a:pt x="691" y="104"/>
                  <a:pt x="691" y="106"/>
                </a:cubicBezTo>
                <a:cubicBezTo>
                  <a:pt x="691" y="113"/>
                  <a:pt x="687" y="116"/>
                  <a:pt x="678" y="116"/>
                </a:cubicBezTo>
                <a:cubicBezTo>
                  <a:pt x="672" y="116"/>
                  <a:pt x="667" y="113"/>
                  <a:pt x="661" y="109"/>
                </a:cubicBezTo>
                <a:cubicBezTo>
                  <a:pt x="661" y="121"/>
                  <a:pt x="661" y="121"/>
                  <a:pt x="661" y="121"/>
                </a:cubicBezTo>
                <a:cubicBezTo>
                  <a:pt x="666" y="123"/>
                  <a:pt x="671" y="125"/>
                  <a:pt x="678" y="125"/>
                </a:cubicBezTo>
                <a:cubicBezTo>
                  <a:pt x="685" y="125"/>
                  <a:pt x="691" y="123"/>
                  <a:pt x="695" y="119"/>
                </a:cubicBezTo>
                <a:cubicBezTo>
                  <a:pt x="700" y="116"/>
                  <a:pt x="702" y="111"/>
                  <a:pt x="702" y="105"/>
                </a:cubicBezTo>
                <a:cubicBezTo>
                  <a:pt x="702" y="101"/>
                  <a:pt x="701" y="97"/>
                  <a:pt x="698" y="9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nvGrpSpPr>
          <p:cNvPr id="46" name="Group 45">
            <a:extLst>
              <a:ext uri="{FF2B5EF4-FFF2-40B4-BE49-F238E27FC236}">
                <a16:creationId xmlns:a16="http://schemas.microsoft.com/office/drawing/2014/main" id="{C6EEE912-16A4-45AB-8C77-D193CE972C38}"/>
              </a:ext>
            </a:extLst>
          </p:cNvPr>
          <p:cNvGrpSpPr/>
          <p:nvPr/>
        </p:nvGrpSpPr>
        <p:grpSpPr>
          <a:xfrm>
            <a:off x="6274119" y="2981188"/>
            <a:ext cx="1109378" cy="468384"/>
            <a:chOff x="9338588" y="1926385"/>
            <a:chExt cx="1109378" cy="468384"/>
          </a:xfrm>
        </p:grpSpPr>
        <p:grpSp>
          <p:nvGrpSpPr>
            <p:cNvPr id="47" name="Group 46">
              <a:extLst>
                <a:ext uri="{FF2B5EF4-FFF2-40B4-BE49-F238E27FC236}">
                  <a16:creationId xmlns:a16="http://schemas.microsoft.com/office/drawing/2014/main" id="{98ABB6C5-7DAD-4DDE-8995-AAE3E0CAD99C}"/>
                </a:ext>
              </a:extLst>
            </p:cNvPr>
            <p:cNvGrpSpPr/>
            <p:nvPr/>
          </p:nvGrpSpPr>
          <p:grpSpPr>
            <a:xfrm>
              <a:off x="9338588" y="1926385"/>
              <a:ext cx="398004" cy="468384"/>
              <a:chOff x="8701303" y="5895820"/>
              <a:chExt cx="511243" cy="601648"/>
            </a:xfrm>
          </p:grpSpPr>
          <p:sp>
            <p:nvSpPr>
              <p:cNvPr id="51" name="Freeform 5">
                <a:extLst>
                  <a:ext uri="{FF2B5EF4-FFF2-40B4-BE49-F238E27FC236}">
                    <a16:creationId xmlns:a16="http://schemas.microsoft.com/office/drawing/2014/main" id="{976230A4-57D7-4860-B2C5-3D3F4A6940E5}"/>
                  </a:ext>
                </a:extLst>
              </p:cNvPr>
              <p:cNvSpPr>
                <a:spLocks/>
              </p:cNvSpPr>
              <p:nvPr/>
            </p:nvSpPr>
            <p:spPr bwMode="black">
              <a:xfrm>
                <a:off x="8701303" y="6040004"/>
                <a:ext cx="511243" cy="457464"/>
              </a:xfrm>
              <a:custGeom>
                <a:avLst/>
                <a:gdLst>
                  <a:gd name="T0" fmla="*/ 455 w 539"/>
                  <a:gd name="T1" fmla="*/ 186 h 482"/>
                  <a:gd name="T2" fmla="*/ 522 w 539"/>
                  <a:gd name="T3" fmla="*/ 67 h 482"/>
                  <a:gd name="T4" fmla="*/ 408 w 539"/>
                  <a:gd name="T5" fmla="*/ 5 h 482"/>
                  <a:gd name="T6" fmla="*/ 288 w 539"/>
                  <a:gd name="T7" fmla="*/ 34 h 482"/>
                  <a:gd name="T8" fmla="*/ 184 w 539"/>
                  <a:gd name="T9" fmla="*/ 7 h 482"/>
                  <a:gd name="T10" fmla="*/ 55 w 539"/>
                  <a:gd name="T11" fmla="*/ 86 h 482"/>
                  <a:gd name="T12" fmla="*/ 95 w 539"/>
                  <a:gd name="T13" fmla="*/ 401 h 482"/>
                  <a:gd name="T14" fmla="*/ 194 w 539"/>
                  <a:gd name="T15" fmla="*/ 480 h 482"/>
                  <a:gd name="T16" fmla="*/ 296 w 539"/>
                  <a:gd name="T17" fmla="*/ 455 h 482"/>
                  <a:gd name="T18" fmla="*/ 400 w 539"/>
                  <a:gd name="T19" fmla="*/ 479 h 482"/>
                  <a:gd name="T20" fmla="*/ 496 w 539"/>
                  <a:gd name="T21" fmla="*/ 402 h 482"/>
                  <a:gd name="T22" fmla="*/ 539 w 539"/>
                  <a:gd name="T23" fmla="*/ 313 h 482"/>
                  <a:gd name="T24" fmla="*/ 455 w 539"/>
                  <a:gd name="T25" fmla="*/ 18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9" h="482">
                    <a:moveTo>
                      <a:pt x="455" y="186"/>
                    </a:moveTo>
                    <a:cubicBezTo>
                      <a:pt x="454" y="107"/>
                      <a:pt x="519" y="69"/>
                      <a:pt x="522" y="67"/>
                    </a:cubicBezTo>
                    <a:cubicBezTo>
                      <a:pt x="485" y="13"/>
                      <a:pt x="428" y="6"/>
                      <a:pt x="408" y="5"/>
                    </a:cubicBezTo>
                    <a:cubicBezTo>
                      <a:pt x="359" y="0"/>
                      <a:pt x="312" y="34"/>
                      <a:pt x="288" y="34"/>
                    </a:cubicBezTo>
                    <a:cubicBezTo>
                      <a:pt x="263" y="34"/>
                      <a:pt x="225" y="6"/>
                      <a:pt x="184" y="7"/>
                    </a:cubicBezTo>
                    <a:cubicBezTo>
                      <a:pt x="131" y="8"/>
                      <a:pt x="82" y="38"/>
                      <a:pt x="55" y="86"/>
                    </a:cubicBezTo>
                    <a:cubicBezTo>
                      <a:pt x="0" y="182"/>
                      <a:pt x="41" y="323"/>
                      <a:pt x="95" y="401"/>
                    </a:cubicBezTo>
                    <a:cubicBezTo>
                      <a:pt x="121" y="439"/>
                      <a:pt x="153" y="482"/>
                      <a:pt x="194" y="480"/>
                    </a:cubicBezTo>
                    <a:cubicBezTo>
                      <a:pt x="234" y="479"/>
                      <a:pt x="248" y="455"/>
                      <a:pt x="296" y="455"/>
                    </a:cubicBezTo>
                    <a:cubicBezTo>
                      <a:pt x="344" y="454"/>
                      <a:pt x="358" y="480"/>
                      <a:pt x="400" y="479"/>
                    </a:cubicBezTo>
                    <a:cubicBezTo>
                      <a:pt x="443" y="478"/>
                      <a:pt x="470" y="440"/>
                      <a:pt x="496" y="402"/>
                    </a:cubicBezTo>
                    <a:cubicBezTo>
                      <a:pt x="526" y="358"/>
                      <a:pt x="538" y="315"/>
                      <a:pt x="539" y="313"/>
                    </a:cubicBezTo>
                    <a:cubicBezTo>
                      <a:pt x="538" y="313"/>
                      <a:pt x="456" y="281"/>
                      <a:pt x="455" y="18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52" name="Freeform 6">
                <a:extLst>
                  <a:ext uri="{FF2B5EF4-FFF2-40B4-BE49-F238E27FC236}">
                    <a16:creationId xmlns:a16="http://schemas.microsoft.com/office/drawing/2014/main" id="{ADFA17B0-65EA-4E5A-8CD7-1C5107E70C7B}"/>
                  </a:ext>
                </a:extLst>
              </p:cNvPr>
              <p:cNvSpPr>
                <a:spLocks/>
              </p:cNvSpPr>
              <p:nvPr/>
            </p:nvSpPr>
            <p:spPr bwMode="black">
              <a:xfrm>
                <a:off x="8975483" y="5895820"/>
                <a:ext cx="127112" cy="139684"/>
              </a:xfrm>
              <a:custGeom>
                <a:avLst/>
                <a:gdLst>
                  <a:gd name="T0" fmla="*/ 98 w 134"/>
                  <a:gd name="T1" fmla="*/ 100 h 147"/>
                  <a:gd name="T2" fmla="*/ 130 w 134"/>
                  <a:gd name="T3" fmla="*/ 0 h 147"/>
                  <a:gd name="T4" fmla="*/ 38 w 134"/>
                  <a:gd name="T5" fmla="*/ 47 h 147"/>
                  <a:gd name="T6" fmla="*/ 5 w 134"/>
                  <a:gd name="T7" fmla="*/ 144 h 147"/>
                  <a:gd name="T8" fmla="*/ 98 w 134"/>
                  <a:gd name="T9" fmla="*/ 100 h 147"/>
                </a:gdLst>
                <a:ahLst/>
                <a:cxnLst>
                  <a:cxn ang="0">
                    <a:pos x="T0" y="T1"/>
                  </a:cxn>
                  <a:cxn ang="0">
                    <a:pos x="T2" y="T3"/>
                  </a:cxn>
                  <a:cxn ang="0">
                    <a:pos x="T4" y="T5"/>
                  </a:cxn>
                  <a:cxn ang="0">
                    <a:pos x="T6" y="T7"/>
                  </a:cxn>
                  <a:cxn ang="0">
                    <a:pos x="T8" y="T9"/>
                  </a:cxn>
                </a:cxnLst>
                <a:rect l="0" t="0" r="r" b="b"/>
                <a:pathLst>
                  <a:path w="134" h="147">
                    <a:moveTo>
                      <a:pt x="98" y="100"/>
                    </a:moveTo>
                    <a:cubicBezTo>
                      <a:pt x="120" y="73"/>
                      <a:pt x="134" y="36"/>
                      <a:pt x="130" y="0"/>
                    </a:cubicBezTo>
                    <a:cubicBezTo>
                      <a:pt x="99" y="1"/>
                      <a:pt x="61" y="21"/>
                      <a:pt x="38" y="47"/>
                    </a:cubicBezTo>
                    <a:cubicBezTo>
                      <a:pt x="18" y="71"/>
                      <a:pt x="0" y="108"/>
                      <a:pt x="5" y="144"/>
                    </a:cubicBezTo>
                    <a:cubicBezTo>
                      <a:pt x="40" y="147"/>
                      <a:pt x="76" y="126"/>
                      <a:pt x="98" y="10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grpSp>
        <p:sp>
          <p:nvSpPr>
            <p:cNvPr id="50" name="TextBox 49">
              <a:extLst>
                <a:ext uri="{FF2B5EF4-FFF2-40B4-BE49-F238E27FC236}">
                  <a16:creationId xmlns:a16="http://schemas.microsoft.com/office/drawing/2014/main" id="{D467258B-4DFA-4E6F-ACE5-06A1B4473502}"/>
                </a:ext>
              </a:extLst>
            </p:cNvPr>
            <p:cNvSpPr txBox="1"/>
            <p:nvPr/>
          </p:nvSpPr>
          <p:spPr>
            <a:xfrm>
              <a:off x="9859663" y="1983763"/>
              <a:ext cx="588303" cy="369332"/>
            </a:xfrm>
            <a:prstGeom prst="rect">
              <a:avLst/>
            </a:prstGeom>
            <a:noFill/>
          </p:spPr>
          <p:txBody>
            <a:bodyPr wrap="none" lIns="0" tIns="0" rIns="0" bIns="0" rtlCol="0">
              <a:spAutoFit/>
            </a:bodyPr>
            <a:lstStyle>
              <a:defPPr>
                <a:defRPr lang="en-US"/>
              </a:defPPr>
              <a:lvl1pPr>
                <a:defRPr sz="2400">
                  <a:gradFill>
                    <a:gsLst>
                      <a:gs pos="2917">
                        <a:schemeClr val="accent1"/>
                      </a:gs>
                      <a:gs pos="100000">
                        <a:schemeClr val="accent1"/>
                      </a:gs>
                    </a:gsLst>
                    <a:lin ang="5400000" scaled="0"/>
                  </a:gradFill>
                  <a:latin typeface="+mj-lt"/>
                </a:defRPr>
              </a:lvl1pPr>
            </a:lstStyle>
            <a:p>
              <a:r>
                <a:rPr lang="en-US">
                  <a:gradFill>
                    <a:gsLst>
                      <a:gs pos="2917">
                        <a:schemeClr val="tx1"/>
                      </a:gs>
                      <a:gs pos="100000">
                        <a:schemeClr val="tx1"/>
                      </a:gs>
                    </a:gsLst>
                    <a:lin ang="5400000" scaled="0"/>
                  </a:gradFill>
                </a:rPr>
                <a:t>Mac</a:t>
              </a:r>
            </a:p>
          </p:txBody>
        </p:sp>
      </p:grpSp>
      <p:grpSp>
        <p:nvGrpSpPr>
          <p:cNvPr id="60" name="Group 59">
            <a:extLst>
              <a:ext uri="{FF2B5EF4-FFF2-40B4-BE49-F238E27FC236}">
                <a16:creationId xmlns:a16="http://schemas.microsoft.com/office/drawing/2014/main" id="{579C2C94-6A26-42BF-BB4F-1EC4C91D5743}"/>
              </a:ext>
            </a:extLst>
          </p:cNvPr>
          <p:cNvGrpSpPr/>
          <p:nvPr/>
        </p:nvGrpSpPr>
        <p:grpSpPr>
          <a:xfrm>
            <a:off x="6274119" y="3784523"/>
            <a:ext cx="1554725" cy="467669"/>
            <a:chOff x="10848715" y="3536485"/>
            <a:chExt cx="1554725" cy="467669"/>
          </a:xfrm>
        </p:grpSpPr>
        <p:sp>
          <p:nvSpPr>
            <p:cNvPr id="42" name="Freeform 11">
              <a:extLst>
                <a:ext uri="{FF2B5EF4-FFF2-40B4-BE49-F238E27FC236}">
                  <a16:creationId xmlns:a16="http://schemas.microsoft.com/office/drawing/2014/main" id="{4FF44CE1-8F5F-42DF-9909-B9914FCB6A9A}"/>
                </a:ext>
              </a:extLst>
            </p:cNvPr>
            <p:cNvSpPr>
              <a:spLocks noEditPoints="1"/>
            </p:cNvSpPr>
            <p:nvPr/>
          </p:nvSpPr>
          <p:spPr bwMode="black">
            <a:xfrm>
              <a:off x="10848715" y="3536485"/>
              <a:ext cx="379856" cy="467669"/>
            </a:xfrm>
            <a:custGeom>
              <a:avLst/>
              <a:gdLst>
                <a:gd name="T0" fmla="*/ 574 w 618"/>
                <a:gd name="T1" fmla="*/ 227 h 723"/>
                <a:gd name="T2" fmla="*/ 530 w 618"/>
                <a:gd name="T3" fmla="*/ 272 h 723"/>
                <a:gd name="T4" fmla="*/ 530 w 618"/>
                <a:gd name="T5" fmla="*/ 446 h 723"/>
                <a:gd name="T6" fmla="*/ 574 w 618"/>
                <a:gd name="T7" fmla="*/ 491 h 723"/>
                <a:gd name="T8" fmla="*/ 618 w 618"/>
                <a:gd name="T9" fmla="*/ 446 h 723"/>
                <a:gd name="T10" fmla="*/ 618 w 618"/>
                <a:gd name="T11" fmla="*/ 272 h 723"/>
                <a:gd name="T12" fmla="*/ 574 w 618"/>
                <a:gd name="T13" fmla="*/ 227 h 723"/>
                <a:gd name="T14" fmla="*/ 44 w 618"/>
                <a:gd name="T15" fmla="*/ 227 h 723"/>
                <a:gd name="T16" fmla="*/ 0 w 618"/>
                <a:gd name="T17" fmla="*/ 272 h 723"/>
                <a:gd name="T18" fmla="*/ 0 w 618"/>
                <a:gd name="T19" fmla="*/ 446 h 723"/>
                <a:gd name="T20" fmla="*/ 44 w 618"/>
                <a:gd name="T21" fmla="*/ 491 h 723"/>
                <a:gd name="T22" fmla="*/ 88 w 618"/>
                <a:gd name="T23" fmla="*/ 446 h 723"/>
                <a:gd name="T24" fmla="*/ 88 w 618"/>
                <a:gd name="T25" fmla="*/ 272 h 723"/>
                <a:gd name="T26" fmla="*/ 44 w 618"/>
                <a:gd name="T27" fmla="*/ 227 h 723"/>
                <a:gd name="T28" fmla="*/ 505 w 618"/>
                <a:gd name="T29" fmla="*/ 228 h 723"/>
                <a:gd name="T30" fmla="*/ 505 w 618"/>
                <a:gd name="T31" fmla="*/ 547 h 723"/>
                <a:gd name="T32" fmla="*/ 471 w 618"/>
                <a:gd name="T33" fmla="*/ 581 h 723"/>
                <a:gd name="T34" fmla="*/ 432 w 618"/>
                <a:gd name="T35" fmla="*/ 581 h 723"/>
                <a:gd name="T36" fmla="*/ 432 w 618"/>
                <a:gd name="T37" fmla="*/ 678 h 723"/>
                <a:gd name="T38" fmla="*/ 388 w 618"/>
                <a:gd name="T39" fmla="*/ 723 h 723"/>
                <a:gd name="T40" fmla="*/ 344 w 618"/>
                <a:gd name="T41" fmla="*/ 678 h 723"/>
                <a:gd name="T42" fmla="*/ 344 w 618"/>
                <a:gd name="T43" fmla="*/ 581 h 723"/>
                <a:gd name="T44" fmla="*/ 276 w 618"/>
                <a:gd name="T45" fmla="*/ 581 h 723"/>
                <a:gd name="T46" fmla="*/ 276 w 618"/>
                <a:gd name="T47" fmla="*/ 678 h 723"/>
                <a:gd name="T48" fmla="*/ 232 w 618"/>
                <a:gd name="T49" fmla="*/ 723 h 723"/>
                <a:gd name="T50" fmla="*/ 188 w 618"/>
                <a:gd name="T51" fmla="*/ 678 h 723"/>
                <a:gd name="T52" fmla="*/ 188 w 618"/>
                <a:gd name="T53" fmla="*/ 581 h 723"/>
                <a:gd name="T54" fmla="*/ 149 w 618"/>
                <a:gd name="T55" fmla="*/ 581 h 723"/>
                <a:gd name="T56" fmla="*/ 115 w 618"/>
                <a:gd name="T57" fmla="*/ 547 h 723"/>
                <a:gd name="T58" fmla="*/ 115 w 618"/>
                <a:gd name="T59" fmla="*/ 228 h 723"/>
                <a:gd name="T60" fmla="*/ 505 w 618"/>
                <a:gd name="T61" fmla="*/ 228 h 723"/>
                <a:gd name="T62" fmla="*/ 402 w 618"/>
                <a:gd name="T63" fmla="*/ 63 h 723"/>
                <a:gd name="T64" fmla="*/ 438 w 618"/>
                <a:gd name="T65" fmla="*/ 11 h 723"/>
                <a:gd name="T66" fmla="*/ 437 w 618"/>
                <a:gd name="T67" fmla="*/ 2 h 723"/>
                <a:gd name="T68" fmla="*/ 428 w 618"/>
                <a:gd name="T69" fmla="*/ 4 h 723"/>
                <a:gd name="T70" fmla="*/ 390 w 618"/>
                <a:gd name="T71" fmla="*/ 59 h 723"/>
                <a:gd name="T72" fmla="*/ 309 w 618"/>
                <a:gd name="T73" fmla="*/ 43 h 723"/>
                <a:gd name="T74" fmla="*/ 228 w 618"/>
                <a:gd name="T75" fmla="*/ 59 h 723"/>
                <a:gd name="T76" fmla="*/ 190 w 618"/>
                <a:gd name="T77" fmla="*/ 4 h 723"/>
                <a:gd name="T78" fmla="*/ 181 w 618"/>
                <a:gd name="T79" fmla="*/ 2 h 723"/>
                <a:gd name="T80" fmla="*/ 180 w 618"/>
                <a:gd name="T81" fmla="*/ 11 h 723"/>
                <a:gd name="T82" fmla="*/ 216 w 618"/>
                <a:gd name="T83" fmla="*/ 63 h 723"/>
                <a:gd name="T84" fmla="*/ 114 w 618"/>
                <a:gd name="T85" fmla="*/ 200 h 723"/>
                <a:gd name="T86" fmla="*/ 504 w 618"/>
                <a:gd name="T87" fmla="*/ 200 h 723"/>
                <a:gd name="T88" fmla="*/ 402 w 618"/>
                <a:gd name="T89" fmla="*/ 63 h 723"/>
                <a:gd name="T90" fmla="*/ 227 w 618"/>
                <a:gd name="T91" fmla="*/ 146 h 723"/>
                <a:gd name="T92" fmla="*/ 205 w 618"/>
                <a:gd name="T93" fmla="*/ 124 h 723"/>
                <a:gd name="T94" fmla="*/ 227 w 618"/>
                <a:gd name="T95" fmla="*/ 103 h 723"/>
                <a:gd name="T96" fmla="*/ 248 w 618"/>
                <a:gd name="T97" fmla="*/ 124 h 723"/>
                <a:gd name="T98" fmla="*/ 227 w 618"/>
                <a:gd name="T99" fmla="*/ 146 h 723"/>
                <a:gd name="T100" fmla="*/ 394 w 618"/>
                <a:gd name="T101" fmla="*/ 146 h 723"/>
                <a:gd name="T102" fmla="*/ 373 w 618"/>
                <a:gd name="T103" fmla="*/ 124 h 723"/>
                <a:gd name="T104" fmla="*/ 394 w 618"/>
                <a:gd name="T105" fmla="*/ 103 h 723"/>
                <a:gd name="T106" fmla="*/ 416 w 618"/>
                <a:gd name="T107" fmla="*/ 124 h 723"/>
                <a:gd name="T108" fmla="*/ 394 w 618"/>
                <a:gd name="T109" fmla="*/ 146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8" h="723">
                  <a:moveTo>
                    <a:pt x="574" y="227"/>
                  </a:moveTo>
                  <a:cubicBezTo>
                    <a:pt x="550" y="227"/>
                    <a:pt x="530" y="247"/>
                    <a:pt x="530" y="272"/>
                  </a:cubicBezTo>
                  <a:cubicBezTo>
                    <a:pt x="530" y="446"/>
                    <a:pt x="530" y="446"/>
                    <a:pt x="530" y="446"/>
                  </a:cubicBezTo>
                  <a:cubicBezTo>
                    <a:pt x="530" y="471"/>
                    <a:pt x="550" y="491"/>
                    <a:pt x="574" y="491"/>
                  </a:cubicBezTo>
                  <a:cubicBezTo>
                    <a:pt x="598" y="491"/>
                    <a:pt x="618" y="471"/>
                    <a:pt x="618" y="446"/>
                  </a:cubicBezTo>
                  <a:cubicBezTo>
                    <a:pt x="618" y="272"/>
                    <a:pt x="618" y="272"/>
                    <a:pt x="618" y="272"/>
                  </a:cubicBezTo>
                  <a:cubicBezTo>
                    <a:pt x="618" y="247"/>
                    <a:pt x="598" y="227"/>
                    <a:pt x="574" y="227"/>
                  </a:cubicBezTo>
                  <a:close/>
                  <a:moveTo>
                    <a:pt x="44" y="227"/>
                  </a:moveTo>
                  <a:cubicBezTo>
                    <a:pt x="20" y="227"/>
                    <a:pt x="0" y="247"/>
                    <a:pt x="0" y="272"/>
                  </a:cubicBezTo>
                  <a:cubicBezTo>
                    <a:pt x="0" y="446"/>
                    <a:pt x="0" y="446"/>
                    <a:pt x="0" y="446"/>
                  </a:cubicBezTo>
                  <a:cubicBezTo>
                    <a:pt x="0" y="471"/>
                    <a:pt x="20" y="491"/>
                    <a:pt x="44" y="491"/>
                  </a:cubicBezTo>
                  <a:cubicBezTo>
                    <a:pt x="68" y="491"/>
                    <a:pt x="88" y="471"/>
                    <a:pt x="88" y="446"/>
                  </a:cubicBezTo>
                  <a:cubicBezTo>
                    <a:pt x="88" y="272"/>
                    <a:pt x="88" y="272"/>
                    <a:pt x="88" y="272"/>
                  </a:cubicBezTo>
                  <a:cubicBezTo>
                    <a:pt x="88" y="247"/>
                    <a:pt x="68" y="227"/>
                    <a:pt x="44" y="227"/>
                  </a:cubicBezTo>
                  <a:close/>
                  <a:moveTo>
                    <a:pt x="505" y="228"/>
                  </a:moveTo>
                  <a:cubicBezTo>
                    <a:pt x="505" y="547"/>
                    <a:pt x="505" y="547"/>
                    <a:pt x="505" y="547"/>
                  </a:cubicBezTo>
                  <a:cubicBezTo>
                    <a:pt x="505" y="566"/>
                    <a:pt x="490" y="581"/>
                    <a:pt x="471" y="581"/>
                  </a:cubicBezTo>
                  <a:cubicBezTo>
                    <a:pt x="432" y="581"/>
                    <a:pt x="432" y="581"/>
                    <a:pt x="432" y="581"/>
                  </a:cubicBezTo>
                  <a:cubicBezTo>
                    <a:pt x="432" y="678"/>
                    <a:pt x="432" y="678"/>
                    <a:pt x="432" y="678"/>
                  </a:cubicBezTo>
                  <a:cubicBezTo>
                    <a:pt x="432" y="703"/>
                    <a:pt x="412" y="723"/>
                    <a:pt x="388" y="723"/>
                  </a:cubicBezTo>
                  <a:cubicBezTo>
                    <a:pt x="364" y="723"/>
                    <a:pt x="344" y="703"/>
                    <a:pt x="344" y="678"/>
                  </a:cubicBezTo>
                  <a:cubicBezTo>
                    <a:pt x="344" y="581"/>
                    <a:pt x="344" y="581"/>
                    <a:pt x="344" y="581"/>
                  </a:cubicBezTo>
                  <a:cubicBezTo>
                    <a:pt x="276" y="581"/>
                    <a:pt x="276" y="581"/>
                    <a:pt x="276" y="581"/>
                  </a:cubicBezTo>
                  <a:cubicBezTo>
                    <a:pt x="276" y="678"/>
                    <a:pt x="276" y="678"/>
                    <a:pt x="276" y="678"/>
                  </a:cubicBezTo>
                  <a:cubicBezTo>
                    <a:pt x="276" y="703"/>
                    <a:pt x="256" y="723"/>
                    <a:pt x="232" y="723"/>
                  </a:cubicBezTo>
                  <a:cubicBezTo>
                    <a:pt x="208" y="723"/>
                    <a:pt x="188" y="703"/>
                    <a:pt x="188" y="678"/>
                  </a:cubicBezTo>
                  <a:cubicBezTo>
                    <a:pt x="188" y="581"/>
                    <a:pt x="188" y="581"/>
                    <a:pt x="188" y="581"/>
                  </a:cubicBezTo>
                  <a:cubicBezTo>
                    <a:pt x="149" y="581"/>
                    <a:pt x="149" y="581"/>
                    <a:pt x="149" y="581"/>
                  </a:cubicBezTo>
                  <a:cubicBezTo>
                    <a:pt x="130" y="581"/>
                    <a:pt x="115" y="566"/>
                    <a:pt x="115" y="547"/>
                  </a:cubicBezTo>
                  <a:cubicBezTo>
                    <a:pt x="115" y="228"/>
                    <a:pt x="115" y="228"/>
                    <a:pt x="115" y="228"/>
                  </a:cubicBezTo>
                  <a:lnTo>
                    <a:pt x="505" y="228"/>
                  </a:lnTo>
                  <a:close/>
                  <a:moveTo>
                    <a:pt x="402" y="63"/>
                  </a:moveTo>
                  <a:cubicBezTo>
                    <a:pt x="438" y="11"/>
                    <a:pt x="438" y="11"/>
                    <a:pt x="438" y="11"/>
                  </a:cubicBezTo>
                  <a:cubicBezTo>
                    <a:pt x="440" y="8"/>
                    <a:pt x="439" y="4"/>
                    <a:pt x="437" y="2"/>
                  </a:cubicBezTo>
                  <a:cubicBezTo>
                    <a:pt x="434" y="0"/>
                    <a:pt x="430" y="1"/>
                    <a:pt x="428" y="4"/>
                  </a:cubicBezTo>
                  <a:cubicBezTo>
                    <a:pt x="390" y="59"/>
                    <a:pt x="390" y="59"/>
                    <a:pt x="390" y="59"/>
                  </a:cubicBezTo>
                  <a:cubicBezTo>
                    <a:pt x="365" y="49"/>
                    <a:pt x="338" y="43"/>
                    <a:pt x="309" y="43"/>
                  </a:cubicBezTo>
                  <a:cubicBezTo>
                    <a:pt x="280" y="43"/>
                    <a:pt x="253" y="49"/>
                    <a:pt x="228" y="59"/>
                  </a:cubicBezTo>
                  <a:cubicBezTo>
                    <a:pt x="190" y="4"/>
                    <a:pt x="190" y="4"/>
                    <a:pt x="190" y="4"/>
                  </a:cubicBezTo>
                  <a:cubicBezTo>
                    <a:pt x="188" y="1"/>
                    <a:pt x="184" y="0"/>
                    <a:pt x="181" y="2"/>
                  </a:cubicBezTo>
                  <a:cubicBezTo>
                    <a:pt x="179" y="4"/>
                    <a:pt x="178" y="8"/>
                    <a:pt x="180" y="11"/>
                  </a:cubicBezTo>
                  <a:cubicBezTo>
                    <a:pt x="216" y="63"/>
                    <a:pt x="216" y="63"/>
                    <a:pt x="216" y="63"/>
                  </a:cubicBezTo>
                  <a:cubicBezTo>
                    <a:pt x="159" y="90"/>
                    <a:pt x="119" y="141"/>
                    <a:pt x="114" y="200"/>
                  </a:cubicBezTo>
                  <a:cubicBezTo>
                    <a:pt x="504" y="200"/>
                    <a:pt x="504" y="200"/>
                    <a:pt x="504" y="200"/>
                  </a:cubicBezTo>
                  <a:cubicBezTo>
                    <a:pt x="499" y="141"/>
                    <a:pt x="459" y="90"/>
                    <a:pt x="402" y="63"/>
                  </a:cubicBezTo>
                  <a:close/>
                  <a:moveTo>
                    <a:pt x="227" y="146"/>
                  </a:moveTo>
                  <a:cubicBezTo>
                    <a:pt x="215" y="146"/>
                    <a:pt x="205" y="136"/>
                    <a:pt x="205" y="124"/>
                  </a:cubicBezTo>
                  <a:cubicBezTo>
                    <a:pt x="205" y="113"/>
                    <a:pt x="215" y="103"/>
                    <a:pt x="227" y="103"/>
                  </a:cubicBezTo>
                  <a:cubicBezTo>
                    <a:pt x="239" y="103"/>
                    <a:pt x="248" y="113"/>
                    <a:pt x="248" y="124"/>
                  </a:cubicBezTo>
                  <a:cubicBezTo>
                    <a:pt x="248" y="136"/>
                    <a:pt x="239" y="146"/>
                    <a:pt x="227" y="146"/>
                  </a:cubicBezTo>
                  <a:close/>
                  <a:moveTo>
                    <a:pt x="394" y="146"/>
                  </a:moveTo>
                  <a:cubicBezTo>
                    <a:pt x="382" y="146"/>
                    <a:pt x="373" y="136"/>
                    <a:pt x="373" y="124"/>
                  </a:cubicBezTo>
                  <a:cubicBezTo>
                    <a:pt x="373" y="113"/>
                    <a:pt x="382" y="103"/>
                    <a:pt x="394" y="103"/>
                  </a:cubicBezTo>
                  <a:cubicBezTo>
                    <a:pt x="406" y="103"/>
                    <a:pt x="416" y="113"/>
                    <a:pt x="416" y="124"/>
                  </a:cubicBezTo>
                  <a:cubicBezTo>
                    <a:pt x="416" y="136"/>
                    <a:pt x="406" y="146"/>
                    <a:pt x="394" y="146"/>
                  </a:cubicBezTo>
                  <a:close/>
                </a:path>
              </a:pathLst>
            </a:custGeom>
            <a:solidFill>
              <a:srgbClr val="97C03D"/>
            </a:solidFill>
            <a:ln>
              <a:noFill/>
            </a:ln>
          </p:spPr>
          <p:txBody>
            <a:bodyPr vert="horz" wrap="square" lIns="91440" tIns="45720" rIns="91440" bIns="45720" numCol="1" anchor="t" anchorCtr="0" compatLnSpc="1">
              <a:prstTxWarp prst="textNoShape">
                <a:avLst/>
              </a:prstTxWarp>
            </a:bodyPr>
            <a:lstStyle/>
            <a:p>
              <a:pPr defTabSz="932688"/>
              <a:endParaRPr lang="en-US" sz="1836"/>
            </a:p>
          </p:txBody>
        </p:sp>
        <p:pic>
          <p:nvPicPr>
            <p:cNvPr id="44" name="Graphic 43">
              <a:extLst>
                <a:ext uri="{FF2B5EF4-FFF2-40B4-BE49-F238E27FC236}">
                  <a16:creationId xmlns:a16="http://schemas.microsoft.com/office/drawing/2014/main" id="{0E34BA56-19C0-4C33-8B56-88CEAF8E94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56656" y="3653326"/>
              <a:ext cx="1046784" cy="233987"/>
            </a:xfrm>
            <a:prstGeom prst="rect">
              <a:avLst/>
            </a:prstGeom>
          </p:spPr>
        </p:pic>
      </p:grpSp>
      <p:grpSp>
        <p:nvGrpSpPr>
          <p:cNvPr id="1046" name="Group 1045">
            <a:extLst>
              <a:ext uri="{FF2B5EF4-FFF2-40B4-BE49-F238E27FC236}">
                <a16:creationId xmlns:a16="http://schemas.microsoft.com/office/drawing/2014/main" id="{EDD180E8-B392-4632-A093-1779F8AD3A47}"/>
              </a:ext>
            </a:extLst>
          </p:cNvPr>
          <p:cNvGrpSpPr/>
          <p:nvPr/>
        </p:nvGrpSpPr>
        <p:grpSpPr>
          <a:xfrm>
            <a:off x="8720190" y="2980944"/>
            <a:ext cx="1262100" cy="448056"/>
            <a:chOff x="6274119" y="3018522"/>
            <a:chExt cx="1262100" cy="448056"/>
          </a:xfrm>
        </p:grpSpPr>
        <p:sp>
          <p:nvSpPr>
            <p:cNvPr id="56" name="TextBox 55">
              <a:extLst>
                <a:ext uri="{FF2B5EF4-FFF2-40B4-BE49-F238E27FC236}">
                  <a16:creationId xmlns:a16="http://schemas.microsoft.com/office/drawing/2014/main" id="{7D020EAE-E7D6-4EA4-9CE7-CEB5FFC0A672}"/>
                </a:ext>
              </a:extLst>
            </p:cNvPr>
            <p:cNvSpPr txBox="1"/>
            <p:nvPr/>
          </p:nvSpPr>
          <p:spPr>
            <a:xfrm>
              <a:off x="6792426" y="3061978"/>
              <a:ext cx="743793" cy="369332"/>
            </a:xfrm>
            <a:prstGeom prst="rect">
              <a:avLst/>
            </a:prstGeom>
            <a:noFill/>
          </p:spPr>
          <p:txBody>
            <a:bodyPr wrap="none" lIns="0" tIns="0" rIns="0" bIns="0" rtlCol="0">
              <a:spAutoFit/>
            </a:bodyPr>
            <a:lstStyle/>
            <a:p>
              <a:pPr algn="l"/>
              <a:r>
                <a:rPr lang="en-US" sz="2400">
                  <a:gradFill>
                    <a:gsLst>
                      <a:gs pos="2917">
                        <a:schemeClr val="tx1"/>
                      </a:gs>
                      <a:gs pos="100000">
                        <a:schemeClr val="tx1"/>
                      </a:gs>
                    </a:gsLst>
                    <a:lin ang="5400000" scaled="0"/>
                  </a:gradFill>
                  <a:latin typeface="+mj-lt"/>
                </a:rPr>
                <a:t>Linux</a:t>
              </a:r>
            </a:p>
          </p:txBody>
        </p:sp>
        <p:pic>
          <p:nvPicPr>
            <p:cNvPr id="1045" name="Graphic 1044">
              <a:extLst>
                <a:ext uri="{FF2B5EF4-FFF2-40B4-BE49-F238E27FC236}">
                  <a16:creationId xmlns:a16="http://schemas.microsoft.com/office/drawing/2014/main" id="{DB1F5E2C-EEB1-4800-BB2F-9BDB8A4C64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4119" y="3018522"/>
              <a:ext cx="380503" cy="448056"/>
            </a:xfrm>
            <a:prstGeom prst="rect">
              <a:avLst/>
            </a:prstGeom>
          </p:spPr>
        </p:pic>
      </p:grpSp>
      <p:grpSp>
        <p:nvGrpSpPr>
          <p:cNvPr id="31" name="Group 30">
            <a:extLst>
              <a:ext uri="{FF2B5EF4-FFF2-40B4-BE49-F238E27FC236}">
                <a16:creationId xmlns:a16="http://schemas.microsoft.com/office/drawing/2014/main" id="{160B5C89-8438-4B12-B04B-DCF43BE91B1C}"/>
              </a:ext>
            </a:extLst>
          </p:cNvPr>
          <p:cNvGrpSpPr/>
          <p:nvPr/>
        </p:nvGrpSpPr>
        <p:grpSpPr>
          <a:xfrm>
            <a:off x="8720190" y="3732779"/>
            <a:ext cx="1135026" cy="468384"/>
            <a:chOff x="9338588" y="1926385"/>
            <a:chExt cx="1135026" cy="468384"/>
          </a:xfrm>
        </p:grpSpPr>
        <p:grpSp>
          <p:nvGrpSpPr>
            <p:cNvPr id="32" name="Group 31">
              <a:extLst>
                <a:ext uri="{FF2B5EF4-FFF2-40B4-BE49-F238E27FC236}">
                  <a16:creationId xmlns:a16="http://schemas.microsoft.com/office/drawing/2014/main" id="{15AEE904-311F-4E9B-8667-E4262243898F}"/>
                </a:ext>
              </a:extLst>
            </p:cNvPr>
            <p:cNvGrpSpPr/>
            <p:nvPr/>
          </p:nvGrpSpPr>
          <p:grpSpPr>
            <a:xfrm>
              <a:off x="9338588" y="1926385"/>
              <a:ext cx="398004" cy="468384"/>
              <a:chOff x="8701303" y="5895820"/>
              <a:chExt cx="511243" cy="601648"/>
            </a:xfrm>
          </p:grpSpPr>
          <p:sp>
            <p:nvSpPr>
              <p:cNvPr id="35" name="Freeform 5">
                <a:extLst>
                  <a:ext uri="{FF2B5EF4-FFF2-40B4-BE49-F238E27FC236}">
                    <a16:creationId xmlns:a16="http://schemas.microsoft.com/office/drawing/2014/main" id="{621FE198-0C12-4183-9B3D-30F2E4CF6F84}"/>
                  </a:ext>
                </a:extLst>
              </p:cNvPr>
              <p:cNvSpPr>
                <a:spLocks/>
              </p:cNvSpPr>
              <p:nvPr/>
            </p:nvSpPr>
            <p:spPr bwMode="black">
              <a:xfrm>
                <a:off x="8701303" y="6040004"/>
                <a:ext cx="511243" cy="457464"/>
              </a:xfrm>
              <a:custGeom>
                <a:avLst/>
                <a:gdLst>
                  <a:gd name="T0" fmla="*/ 455 w 539"/>
                  <a:gd name="T1" fmla="*/ 186 h 482"/>
                  <a:gd name="T2" fmla="*/ 522 w 539"/>
                  <a:gd name="T3" fmla="*/ 67 h 482"/>
                  <a:gd name="T4" fmla="*/ 408 w 539"/>
                  <a:gd name="T5" fmla="*/ 5 h 482"/>
                  <a:gd name="T6" fmla="*/ 288 w 539"/>
                  <a:gd name="T7" fmla="*/ 34 h 482"/>
                  <a:gd name="T8" fmla="*/ 184 w 539"/>
                  <a:gd name="T9" fmla="*/ 7 h 482"/>
                  <a:gd name="T10" fmla="*/ 55 w 539"/>
                  <a:gd name="T11" fmla="*/ 86 h 482"/>
                  <a:gd name="T12" fmla="*/ 95 w 539"/>
                  <a:gd name="T13" fmla="*/ 401 h 482"/>
                  <a:gd name="T14" fmla="*/ 194 w 539"/>
                  <a:gd name="T15" fmla="*/ 480 h 482"/>
                  <a:gd name="T16" fmla="*/ 296 w 539"/>
                  <a:gd name="T17" fmla="*/ 455 h 482"/>
                  <a:gd name="T18" fmla="*/ 400 w 539"/>
                  <a:gd name="T19" fmla="*/ 479 h 482"/>
                  <a:gd name="T20" fmla="*/ 496 w 539"/>
                  <a:gd name="T21" fmla="*/ 402 h 482"/>
                  <a:gd name="T22" fmla="*/ 539 w 539"/>
                  <a:gd name="T23" fmla="*/ 313 h 482"/>
                  <a:gd name="T24" fmla="*/ 455 w 539"/>
                  <a:gd name="T25" fmla="*/ 18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9" h="482">
                    <a:moveTo>
                      <a:pt x="455" y="186"/>
                    </a:moveTo>
                    <a:cubicBezTo>
                      <a:pt x="454" y="107"/>
                      <a:pt x="519" y="69"/>
                      <a:pt x="522" y="67"/>
                    </a:cubicBezTo>
                    <a:cubicBezTo>
                      <a:pt x="485" y="13"/>
                      <a:pt x="428" y="6"/>
                      <a:pt x="408" y="5"/>
                    </a:cubicBezTo>
                    <a:cubicBezTo>
                      <a:pt x="359" y="0"/>
                      <a:pt x="312" y="34"/>
                      <a:pt x="288" y="34"/>
                    </a:cubicBezTo>
                    <a:cubicBezTo>
                      <a:pt x="263" y="34"/>
                      <a:pt x="225" y="6"/>
                      <a:pt x="184" y="7"/>
                    </a:cubicBezTo>
                    <a:cubicBezTo>
                      <a:pt x="131" y="8"/>
                      <a:pt x="82" y="38"/>
                      <a:pt x="55" y="86"/>
                    </a:cubicBezTo>
                    <a:cubicBezTo>
                      <a:pt x="0" y="182"/>
                      <a:pt x="41" y="323"/>
                      <a:pt x="95" y="401"/>
                    </a:cubicBezTo>
                    <a:cubicBezTo>
                      <a:pt x="121" y="439"/>
                      <a:pt x="153" y="482"/>
                      <a:pt x="194" y="480"/>
                    </a:cubicBezTo>
                    <a:cubicBezTo>
                      <a:pt x="234" y="479"/>
                      <a:pt x="248" y="455"/>
                      <a:pt x="296" y="455"/>
                    </a:cubicBezTo>
                    <a:cubicBezTo>
                      <a:pt x="344" y="454"/>
                      <a:pt x="358" y="480"/>
                      <a:pt x="400" y="479"/>
                    </a:cubicBezTo>
                    <a:cubicBezTo>
                      <a:pt x="443" y="478"/>
                      <a:pt x="470" y="440"/>
                      <a:pt x="496" y="402"/>
                    </a:cubicBezTo>
                    <a:cubicBezTo>
                      <a:pt x="526" y="358"/>
                      <a:pt x="538" y="315"/>
                      <a:pt x="539" y="313"/>
                    </a:cubicBezTo>
                    <a:cubicBezTo>
                      <a:pt x="538" y="313"/>
                      <a:pt x="456" y="281"/>
                      <a:pt x="455" y="18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36" name="Freeform 6">
                <a:extLst>
                  <a:ext uri="{FF2B5EF4-FFF2-40B4-BE49-F238E27FC236}">
                    <a16:creationId xmlns:a16="http://schemas.microsoft.com/office/drawing/2014/main" id="{24C904A9-B2C4-40EB-A44B-449985F1169B}"/>
                  </a:ext>
                </a:extLst>
              </p:cNvPr>
              <p:cNvSpPr>
                <a:spLocks/>
              </p:cNvSpPr>
              <p:nvPr/>
            </p:nvSpPr>
            <p:spPr bwMode="black">
              <a:xfrm>
                <a:off x="8975483" y="5895820"/>
                <a:ext cx="127112" cy="139684"/>
              </a:xfrm>
              <a:custGeom>
                <a:avLst/>
                <a:gdLst>
                  <a:gd name="T0" fmla="*/ 98 w 134"/>
                  <a:gd name="T1" fmla="*/ 100 h 147"/>
                  <a:gd name="T2" fmla="*/ 130 w 134"/>
                  <a:gd name="T3" fmla="*/ 0 h 147"/>
                  <a:gd name="T4" fmla="*/ 38 w 134"/>
                  <a:gd name="T5" fmla="*/ 47 h 147"/>
                  <a:gd name="T6" fmla="*/ 5 w 134"/>
                  <a:gd name="T7" fmla="*/ 144 h 147"/>
                  <a:gd name="T8" fmla="*/ 98 w 134"/>
                  <a:gd name="T9" fmla="*/ 100 h 147"/>
                </a:gdLst>
                <a:ahLst/>
                <a:cxnLst>
                  <a:cxn ang="0">
                    <a:pos x="T0" y="T1"/>
                  </a:cxn>
                  <a:cxn ang="0">
                    <a:pos x="T2" y="T3"/>
                  </a:cxn>
                  <a:cxn ang="0">
                    <a:pos x="T4" y="T5"/>
                  </a:cxn>
                  <a:cxn ang="0">
                    <a:pos x="T6" y="T7"/>
                  </a:cxn>
                  <a:cxn ang="0">
                    <a:pos x="T8" y="T9"/>
                  </a:cxn>
                </a:cxnLst>
                <a:rect l="0" t="0" r="r" b="b"/>
                <a:pathLst>
                  <a:path w="134" h="147">
                    <a:moveTo>
                      <a:pt x="98" y="100"/>
                    </a:moveTo>
                    <a:cubicBezTo>
                      <a:pt x="120" y="73"/>
                      <a:pt x="134" y="36"/>
                      <a:pt x="130" y="0"/>
                    </a:cubicBezTo>
                    <a:cubicBezTo>
                      <a:pt x="99" y="1"/>
                      <a:pt x="61" y="21"/>
                      <a:pt x="38" y="47"/>
                    </a:cubicBezTo>
                    <a:cubicBezTo>
                      <a:pt x="18" y="71"/>
                      <a:pt x="0" y="108"/>
                      <a:pt x="5" y="144"/>
                    </a:cubicBezTo>
                    <a:cubicBezTo>
                      <a:pt x="40" y="147"/>
                      <a:pt x="76" y="126"/>
                      <a:pt x="98" y="10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grpSp>
        <p:sp>
          <p:nvSpPr>
            <p:cNvPr id="34" name="TextBox 33">
              <a:extLst>
                <a:ext uri="{FF2B5EF4-FFF2-40B4-BE49-F238E27FC236}">
                  <a16:creationId xmlns:a16="http://schemas.microsoft.com/office/drawing/2014/main" id="{8E4403FB-9B2E-4FC2-BD08-650383F52075}"/>
                </a:ext>
              </a:extLst>
            </p:cNvPr>
            <p:cNvSpPr txBox="1"/>
            <p:nvPr/>
          </p:nvSpPr>
          <p:spPr>
            <a:xfrm>
              <a:off x="9859663" y="1983763"/>
              <a:ext cx="613951" cy="369332"/>
            </a:xfrm>
            <a:prstGeom prst="rect">
              <a:avLst/>
            </a:prstGeom>
            <a:noFill/>
          </p:spPr>
          <p:txBody>
            <a:bodyPr wrap="none" lIns="0" tIns="0" rIns="0" bIns="0" rtlCol="0">
              <a:spAutoFit/>
            </a:bodyPr>
            <a:lstStyle>
              <a:defPPr>
                <a:defRPr lang="en-US"/>
              </a:defPPr>
              <a:lvl1pPr>
                <a:defRPr sz="2400">
                  <a:gradFill>
                    <a:gsLst>
                      <a:gs pos="2917">
                        <a:schemeClr val="accent1"/>
                      </a:gs>
                      <a:gs pos="100000">
                        <a:schemeClr val="accent1"/>
                      </a:gs>
                    </a:gsLst>
                    <a:lin ang="5400000" scaled="0"/>
                  </a:gradFill>
                  <a:latin typeface="+mj-lt"/>
                </a:defRPr>
              </a:lvl1pPr>
            </a:lstStyle>
            <a:p>
              <a:r>
                <a:rPr lang="en-US">
                  <a:gradFill>
                    <a:gsLst>
                      <a:gs pos="2917">
                        <a:schemeClr val="tx1"/>
                      </a:gs>
                      <a:gs pos="100000">
                        <a:schemeClr val="tx1"/>
                      </a:gs>
                    </a:gsLst>
                    <a:lin ang="5400000" scaled="0"/>
                  </a:gradFill>
                </a:rPr>
                <a:t>iOS*</a:t>
              </a:r>
            </a:p>
          </p:txBody>
        </p:sp>
      </p:grpSp>
    </p:spTree>
    <p:extLst>
      <p:ext uri="{BB962C8B-B14F-4D97-AF65-F5344CB8AC3E}">
        <p14:creationId xmlns:p14="http://schemas.microsoft.com/office/powerpoint/2010/main" val="2928544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35" presetClass="path" presetSubtype="0" decel="100000" fill="hold" nodeType="withEffect">
                                  <p:stCondLst>
                                    <p:cond delay="0"/>
                                  </p:stCondLst>
                                  <p:childTnLst>
                                    <p:animMotion origin="layout" path="M -2.29167E-6 -2.96296E-6 L -0.06523 -2.96296E-6 " pathEditMode="relative" rAng="0" ptsTypes="AA">
                                      <p:cBhvr>
                                        <p:cTn id="9" dur="500" spd="-100000" fill="hold"/>
                                        <p:tgtEl>
                                          <p:spTgt spid="48"/>
                                        </p:tgtEl>
                                        <p:attrNameLst>
                                          <p:attrName>ppt_x</p:attrName>
                                          <p:attrName>ppt_y</p:attrName>
                                        </p:attrNameLst>
                                      </p:cBhvr>
                                      <p:rCtr x="-3268" y="0"/>
                                    </p:animMotion>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35" presetClass="path" presetSubtype="0" decel="100000" fill="hold" grpId="1" nodeType="withEffect">
                                  <p:stCondLst>
                                    <p:cond delay="0"/>
                                  </p:stCondLst>
                                  <p:childTnLst>
                                    <p:animMotion origin="layout" path="M -2.29167E-6 -2.96296E-6 L -0.06523 -2.96296E-6 " pathEditMode="relative" rAng="0" ptsTypes="AA">
                                      <p:cBhvr>
                                        <p:cTn id="14" dur="500" spd="-100000" fill="hold"/>
                                        <p:tgtEl>
                                          <p:spTgt spid="33"/>
                                        </p:tgtEl>
                                        <p:attrNameLst>
                                          <p:attrName>ppt_x</p:attrName>
                                          <p:attrName>ppt_y</p:attrName>
                                        </p:attrNameLst>
                                      </p:cBhvr>
                                      <p:rCtr x="-326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Rounded Corners 139">
            <a:extLst>
              <a:ext uri="{FF2B5EF4-FFF2-40B4-BE49-F238E27FC236}">
                <a16:creationId xmlns:a16="http://schemas.microsoft.com/office/drawing/2014/main" id="{383A2EB8-F249-469E-A057-3E77E5BFD9F7}"/>
              </a:ext>
            </a:extLst>
          </p:cNvPr>
          <p:cNvSpPr/>
          <p:nvPr/>
        </p:nvSpPr>
        <p:spPr>
          <a:xfrm>
            <a:off x="5745044" y="1297472"/>
            <a:ext cx="2919115" cy="1344168"/>
          </a:xfrm>
          <a:prstGeom prst="roundRect">
            <a:avLst>
              <a:gd name="adj" fmla="val 0"/>
            </a:avLst>
          </a:prstGeom>
          <a:solidFill>
            <a:schemeClr val="bg1"/>
          </a:solidFill>
          <a:ln w="19050">
            <a:noFill/>
            <a:prstDash val="solid"/>
          </a:ln>
          <a:effectLst>
            <a:outerShdw blurRad="190500" dist="50800" dir="2700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1" tIns="91440" rIns="91401" bIns="45720" numCol="1" spcCol="0" rtlCol="0" fromWordArt="0" anchor="t" anchorCtr="0" forceAA="0" compatLnSpc="1">
            <a:prstTxWarp prst="textNoShape">
              <a:avLst/>
            </a:prstTxWarp>
            <a:noAutofit/>
          </a:bodyPr>
          <a:lstStyle/>
          <a:p>
            <a:pPr algn="ctr" defTabSz="913874"/>
            <a:r>
              <a:rPr lang="en-US" sz="1200" dirty="0">
                <a:gradFill>
                  <a:gsLst>
                    <a:gs pos="2917">
                      <a:schemeClr val="tx1"/>
                    </a:gs>
                    <a:gs pos="100000">
                      <a:schemeClr val="tx1"/>
                    </a:gs>
                  </a:gsLst>
                  <a:lin ang="5400000" scaled="0"/>
                </a:gradFill>
                <a:latin typeface="+mj-lt"/>
              </a:rPr>
              <a:t>Key component of </a:t>
            </a:r>
            <a:br>
              <a:rPr lang="en-US" sz="1200" dirty="0">
                <a:gradFill>
                  <a:gsLst>
                    <a:gs pos="2917">
                      <a:schemeClr val="tx1"/>
                    </a:gs>
                    <a:gs pos="100000">
                      <a:schemeClr val="tx1"/>
                    </a:gs>
                  </a:gsLst>
                  <a:lin ang="5400000" scaled="0"/>
                </a:gradFill>
                <a:latin typeface="+mj-lt"/>
              </a:rPr>
            </a:br>
            <a:r>
              <a:rPr lang="en-US" sz="1200" dirty="0">
                <a:gradFill>
                  <a:gsLst>
                    <a:gs pos="2917">
                      <a:schemeClr val="tx1"/>
                    </a:gs>
                    <a:gs pos="100000">
                      <a:schemeClr val="tx1"/>
                    </a:gs>
                  </a:gsLst>
                  <a:lin ang="5400000" scaled="0"/>
                </a:gradFill>
                <a:latin typeface="+mj-lt"/>
              </a:rPr>
              <a:t>Microsoft 365 Defender</a:t>
            </a:r>
          </a:p>
        </p:txBody>
      </p:sp>
      <p:sp>
        <p:nvSpPr>
          <p:cNvPr id="26" name="Rounded Rectangle 18">
            <a:extLst>
              <a:ext uri="{FF2B5EF4-FFF2-40B4-BE49-F238E27FC236}">
                <a16:creationId xmlns:a16="http://schemas.microsoft.com/office/drawing/2014/main" id="{3998D9A1-BCC5-4364-9780-5CFF75B257EC}"/>
              </a:ext>
            </a:extLst>
          </p:cNvPr>
          <p:cNvSpPr/>
          <p:nvPr/>
        </p:nvSpPr>
        <p:spPr>
          <a:xfrm>
            <a:off x="5763149" y="3017017"/>
            <a:ext cx="4846566" cy="3424105"/>
          </a:xfrm>
          <a:prstGeom prst="roundRect">
            <a:avLst>
              <a:gd name="adj" fmla="val 0"/>
            </a:avLst>
          </a:prstGeom>
          <a:solidFill>
            <a:schemeClr val="bg1"/>
          </a:solidFill>
          <a:ln w="19050">
            <a:noFill/>
            <a:prstDash val="solid"/>
          </a:ln>
          <a:effectLst>
            <a:outerShdw blurRad="190500" dist="50800" dir="27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91440" rIns="91401" bIns="91440" numCol="1" spcCol="0" rtlCol="0" fromWordArt="0" anchor="b" anchorCtr="0" forceAA="0" compatLnSpc="1">
            <a:prstTxWarp prst="textNoShape">
              <a:avLst/>
            </a:prstTxWarp>
            <a:noAutofit/>
          </a:bodyPr>
          <a:lstStyle/>
          <a:p>
            <a:pPr algn="ctr" defTabSz="913874"/>
            <a:r>
              <a:rPr lang="nl-NL" sz="1200" dirty="0">
                <a:gradFill>
                  <a:gsLst>
                    <a:gs pos="2917">
                      <a:schemeClr val="tx1"/>
                    </a:gs>
                    <a:gs pos="100000">
                      <a:schemeClr val="tx1"/>
                    </a:gs>
                  </a:gsLst>
                  <a:lin ang="5400000" scaled="0"/>
                </a:gradFill>
                <a:latin typeface="+mj-lt"/>
              </a:rPr>
              <a:t>Customers’ Defender for Endpoint tenant</a:t>
            </a:r>
          </a:p>
        </p:txBody>
      </p:sp>
      <p:sp>
        <p:nvSpPr>
          <p:cNvPr id="27" name="Title 1">
            <a:extLst>
              <a:ext uri="{FF2B5EF4-FFF2-40B4-BE49-F238E27FC236}">
                <a16:creationId xmlns:a16="http://schemas.microsoft.com/office/drawing/2014/main" id="{DC46493D-CE8F-4577-809A-C4A5FE43CD41}"/>
              </a:ext>
            </a:extLst>
          </p:cNvPr>
          <p:cNvSpPr txBox="1">
            <a:spLocks/>
          </p:cNvSpPr>
          <p:nvPr/>
        </p:nvSpPr>
        <p:spPr>
          <a:xfrm>
            <a:off x="7008729" y="2891560"/>
            <a:ext cx="2569085" cy="384499"/>
          </a:xfrm>
          <a:prstGeom prst="rect">
            <a:avLst/>
          </a:prstGeom>
          <a:ln>
            <a:noFill/>
            <a:prstDash val="solid"/>
          </a:ln>
        </p:spPr>
        <p:txBody>
          <a:bodyPr vert="horz" wrap="square" lIns="143366" tIns="89604" rIns="143366" bIns="89604" rtlCol="0" anchor="ctr">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l" defTabSz="1066438" rtl="0" eaLnBrk="1" fontAlgn="auto" latinLnBrk="0" hangingPunct="1">
              <a:lnSpc>
                <a:spcPct val="90000"/>
              </a:lnSpc>
              <a:spcBef>
                <a:spcPct val="0"/>
              </a:spcBef>
              <a:spcAft>
                <a:spcPts val="0"/>
              </a:spcAft>
              <a:buClrTx/>
              <a:buSzTx/>
              <a:buFontTx/>
              <a:buNone/>
              <a:tabLst/>
              <a:defRPr/>
            </a:pPr>
            <a:endParaRPr kumimoji="0" lang="en-US" sz="1371" b="0" i="0" u="none" strike="noStrike" kern="1200" cap="none" spc="0" normalizeH="0" baseline="0" noProof="0">
              <a:ln>
                <a:noFill/>
              </a:ln>
              <a:solidFill>
                <a:srgbClr val="525252"/>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sp>
        <p:nvSpPr>
          <p:cNvPr id="31" name="Rounded Rectangle 57">
            <a:extLst>
              <a:ext uri="{FF2B5EF4-FFF2-40B4-BE49-F238E27FC236}">
                <a16:creationId xmlns:a16="http://schemas.microsoft.com/office/drawing/2014/main" id="{F86FBFD9-E0C8-43DE-A2F3-931D04772380}"/>
              </a:ext>
            </a:extLst>
          </p:cNvPr>
          <p:cNvSpPr/>
          <p:nvPr/>
        </p:nvSpPr>
        <p:spPr>
          <a:xfrm>
            <a:off x="5912923" y="4375245"/>
            <a:ext cx="2955373" cy="640530"/>
          </a:xfrm>
          <a:prstGeom prst="roundRect">
            <a:avLst>
              <a:gd name="adj" fmla="val 0"/>
            </a:avLst>
          </a:prstGeom>
          <a:solidFill>
            <a:schemeClr val="bg1"/>
          </a:solidFill>
          <a:ln w="15875">
            <a:solidFill>
              <a:schemeClr val="tx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1" tIns="91440" rIns="91401" bIns="45720" numCol="1" spcCol="0" rtlCol="0" fromWordArt="0" anchor="t" anchorCtr="0" forceAA="0" compatLnSpc="1">
            <a:prstTxWarp prst="textNoShape">
              <a:avLst/>
            </a:prstTxWarp>
            <a:noAutofit/>
          </a:bodyPr>
          <a:lstStyle/>
          <a:p>
            <a:pPr algn="ctr" defTabSz="913874"/>
            <a:endParaRPr lang="en-US" sz="1200" dirty="0">
              <a:gradFill>
                <a:gsLst>
                  <a:gs pos="2917">
                    <a:schemeClr val="tx1"/>
                  </a:gs>
                  <a:gs pos="100000">
                    <a:schemeClr val="tx1"/>
                  </a:gs>
                </a:gsLst>
                <a:lin ang="5400000" scaled="0"/>
              </a:gradFill>
              <a:highlight>
                <a:srgbClr val="FFFF00"/>
              </a:highlight>
              <a:latin typeface="+mj-lt"/>
            </a:endParaRPr>
          </a:p>
        </p:txBody>
      </p:sp>
      <p:sp>
        <p:nvSpPr>
          <p:cNvPr id="38" name="Rounded Rectangle 152">
            <a:extLst>
              <a:ext uri="{FF2B5EF4-FFF2-40B4-BE49-F238E27FC236}">
                <a16:creationId xmlns:a16="http://schemas.microsoft.com/office/drawing/2014/main" id="{B0991A86-EC84-43D9-A1B5-A6BE0260F9BB}"/>
              </a:ext>
            </a:extLst>
          </p:cNvPr>
          <p:cNvSpPr/>
          <p:nvPr/>
        </p:nvSpPr>
        <p:spPr>
          <a:xfrm>
            <a:off x="6006843" y="4458413"/>
            <a:ext cx="1075514" cy="365760"/>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Real-time </a:t>
            </a:r>
            <a:br>
              <a:rPr lang="en-US" sz="1000" kern="0">
                <a:ln w="3175">
                  <a:noFill/>
                </a:ln>
                <a:gradFill>
                  <a:gsLst>
                    <a:gs pos="0">
                      <a:schemeClr val="tx1"/>
                    </a:gs>
                    <a:gs pos="100000">
                      <a:schemeClr val="tx1"/>
                    </a:gs>
                  </a:gsLst>
                  <a:lin ang="10800000" scaled="1"/>
                </a:gradFill>
                <a:latin typeface="Segoe UI Semibold" charset="0"/>
                <a:cs typeface="Segoe UI Semibold" charset="0"/>
              </a:rPr>
            </a:br>
            <a:r>
              <a:rPr lang="en-US" sz="1000" kern="0">
                <a:ln w="3175">
                  <a:noFill/>
                </a:ln>
                <a:gradFill>
                  <a:gsLst>
                    <a:gs pos="0">
                      <a:schemeClr val="tx1"/>
                    </a:gs>
                    <a:gs pos="100000">
                      <a:schemeClr val="tx1"/>
                    </a:gs>
                  </a:gsLst>
                  <a:lin ang="10800000" scaled="1"/>
                </a:gradFill>
                <a:latin typeface="Segoe UI Semibold" charset="0"/>
                <a:cs typeface="Segoe UI Semibold" charset="0"/>
              </a:rPr>
              <a:t>detections</a:t>
            </a:r>
          </a:p>
        </p:txBody>
      </p:sp>
      <p:sp>
        <p:nvSpPr>
          <p:cNvPr id="84" name="Rounded Rectangle 40">
            <a:extLst>
              <a:ext uri="{FF2B5EF4-FFF2-40B4-BE49-F238E27FC236}">
                <a16:creationId xmlns:a16="http://schemas.microsoft.com/office/drawing/2014/main" id="{A3CF840B-782D-4955-AEB7-89FA73ACD17B}"/>
              </a:ext>
            </a:extLst>
          </p:cNvPr>
          <p:cNvSpPr/>
          <p:nvPr/>
        </p:nvSpPr>
        <p:spPr>
          <a:xfrm>
            <a:off x="8933545" y="3142004"/>
            <a:ext cx="1461810" cy="1425248"/>
          </a:xfrm>
          <a:prstGeom prst="roundRect">
            <a:avLst>
              <a:gd name="adj" fmla="val 0"/>
            </a:avLst>
          </a:prstGeom>
          <a:solidFill>
            <a:schemeClr val="bg1"/>
          </a:solidFill>
          <a:ln w="15875">
            <a:solidFill>
              <a:srgbClr val="107C10"/>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1" tIns="91440" rIns="91401" bIns="45720" numCol="1" spcCol="0" rtlCol="0" fromWordArt="0" anchor="t" anchorCtr="0" forceAA="0" compatLnSpc="1">
            <a:prstTxWarp prst="textNoShape">
              <a:avLst/>
            </a:prstTxWarp>
            <a:noAutofit/>
          </a:bodyPr>
          <a:lstStyle/>
          <a:p>
            <a:pPr algn="ctr" defTabSz="913874"/>
            <a:r>
              <a:rPr lang="en-US" sz="1200">
                <a:gradFill>
                  <a:gsLst>
                    <a:gs pos="2917">
                      <a:srgbClr val="107C10"/>
                    </a:gs>
                    <a:gs pos="100000">
                      <a:srgbClr val="107C10"/>
                    </a:gs>
                  </a:gsLst>
                  <a:lin ang="5400000" scaled="0"/>
                </a:gradFill>
                <a:latin typeface="+mj-lt"/>
              </a:rPr>
              <a:t>Graph API</a:t>
            </a:r>
          </a:p>
        </p:txBody>
      </p:sp>
      <p:sp>
        <p:nvSpPr>
          <p:cNvPr id="67" name="Rounded Rectangle 40">
            <a:extLst>
              <a:ext uri="{FF2B5EF4-FFF2-40B4-BE49-F238E27FC236}">
                <a16:creationId xmlns:a16="http://schemas.microsoft.com/office/drawing/2014/main" id="{715115BD-6C49-4308-A8CC-3BC6AF1C2B4C}"/>
              </a:ext>
            </a:extLst>
          </p:cNvPr>
          <p:cNvSpPr/>
          <p:nvPr/>
        </p:nvSpPr>
        <p:spPr>
          <a:xfrm>
            <a:off x="5912923" y="3142004"/>
            <a:ext cx="2955373" cy="1181867"/>
          </a:xfrm>
          <a:prstGeom prst="roundRect">
            <a:avLst>
              <a:gd name="adj" fmla="val 0"/>
            </a:avLst>
          </a:prstGeom>
          <a:solidFill>
            <a:schemeClr val="bg1"/>
          </a:solidFill>
          <a:ln w="15875">
            <a:solidFill>
              <a:schemeClr val="accent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1" tIns="91440" rIns="91401" bIns="45720" numCol="1" spcCol="0" rtlCol="0" fromWordArt="0" anchor="t" anchorCtr="0" forceAA="0" compatLnSpc="1">
            <a:prstTxWarp prst="textNoShape">
              <a:avLst/>
            </a:prstTxWarp>
            <a:noAutofit/>
          </a:bodyPr>
          <a:lstStyle/>
          <a:p>
            <a:pPr algn="ctr" defTabSz="913874"/>
            <a:r>
              <a:rPr lang="en-US" sz="1200">
                <a:gradFill>
                  <a:gsLst>
                    <a:gs pos="2917">
                      <a:schemeClr val="accent1"/>
                    </a:gs>
                    <a:gs pos="100000">
                      <a:schemeClr val="accent1"/>
                    </a:gs>
                  </a:gsLst>
                  <a:lin ang="5400000" scaled="0"/>
                </a:gradFill>
                <a:latin typeface="+mj-lt"/>
              </a:rPr>
              <a:t>Microsoft Defender Security Center</a:t>
            </a:r>
          </a:p>
        </p:txBody>
      </p:sp>
      <p:cxnSp>
        <p:nvCxnSpPr>
          <p:cNvPr id="109" name="Straight Arrow Connector 34">
            <a:extLst>
              <a:ext uri="{FF2B5EF4-FFF2-40B4-BE49-F238E27FC236}">
                <a16:creationId xmlns:a16="http://schemas.microsoft.com/office/drawing/2014/main" id="{6056766E-F1DE-4CCD-8133-C8454729880B}"/>
              </a:ext>
            </a:extLst>
          </p:cNvPr>
          <p:cNvCxnSpPr>
            <a:cxnSpLocks/>
          </p:cNvCxnSpPr>
          <p:nvPr/>
        </p:nvCxnSpPr>
        <p:spPr>
          <a:xfrm flipV="1">
            <a:off x="10272334" y="2641640"/>
            <a:ext cx="193140" cy="367040"/>
          </a:xfrm>
          <a:prstGeom prst="straightConnector1">
            <a:avLst/>
          </a:prstGeom>
          <a:ln w="19050" cap="rnd" cmpd="sng">
            <a:solidFill>
              <a:srgbClr val="107C1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1" name="Rounded Rectangle 58">
            <a:extLst>
              <a:ext uri="{FF2B5EF4-FFF2-40B4-BE49-F238E27FC236}">
                <a16:creationId xmlns:a16="http://schemas.microsoft.com/office/drawing/2014/main" id="{C15A1AE6-A027-4276-96F9-9C716B348928}"/>
              </a:ext>
            </a:extLst>
          </p:cNvPr>
          <p:cNvSpPr/>
          <p:nvPr/>
        </p:nvSpPr>
        <p:spPr>
          <a:xfrm>
            <a:off x="7636237" y="5239926"/>
            <a:ext cx="2201692" cy="332509"/>
          </a:xfrm>
          <a:prstGeom prst="roundRect">
            <a:avLst>
              <a:gd name="adj" fmla="val 6562"/>
            </a:avLst>
          </a:prstGeom>
          <a:solidFill>
            <a:schemeClr val="bg1"/>
          </a:solidFill>
          <a:ln>
            <a:noFill/>
          </a:ln>
          <a:effectLst/>
        </p:spPr>
        <p:txBody>
          <a:bodyPr wrap="square" lIns="365760"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Observed behaviors/event</a:t>
            </a:r>
          </a:p>
        </p:txBody>
      </p:sp>
      <p:sp>
        <p:nvSpPr>
          <p:cNvPr id="224" name="Rounded Rectangle 152">
            <a:extLst>
              <a:ext uri="{FF2B5EF4-FFF2-40B4-BE49-F238E27FC236}">
                <a16:creationId xmlns:a16="http://schemas.microsoft.com/office/drawing/2014/main" id="{F59455D3-7FCD-4EA6-998D-89C35A680D06}"/>
              </a:ext>
            </a:extLst>
          </p:cNvPr>
          <p:cNvSpPr/>
          <p:nvPr/>
        </p:nvSpPr>
        <p:spPr>
          <a:xfrm>
            <a:off x="7138016" y="4458413"/>
            <a:ext cx="1641335" cy="365760"/>
          </a:xfrm>
          <a:prstGeom prst="roundRect">
            <a:avLst>
              <a:gd name="adj" fmla="val 4861"/>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dirty="0">
                <a:ln w="3175">
                  <a:noFill/>
                </a:ln>
                <a:gradFill>
                  <a:gsLst>
                    <a:gs pos="0">
                      <a:schemeClr val="tx1"/>
                    </a:gs>
                    <a:gs pos="100000">
                      <a:schemeClr val="tx1"/>
                    </a:gs>
                  </a:gsLst>
                  <a:lin ang="10800000" scaled="1"/>
                </a:gradFill>
                <a:latin typeface="Segoe UI Semibold" charset="0"/>
                <a:cs typeface="Segoe UI Semibold" charset="0"/>
              </a:rPr>
              <a:t>Non-Real-time detections</a:t>
            </a:r>
          </a:p>
        </p:txBody>
      </p:sp>
      <p:sp>
        <p:nvSpPr>
          <p:cNvPr id="226" name="Rectangle: Rounded Corners 225">
            <a:extLst>
              <a:ext uri="{FF2B5EF4-FFF2-40B4-BE49-F238E27FC236}">
                <a16:creationId xmlns:a16="http://schemas.microsoft.com/office/drawing/2014/main" id="{C32576B5-B724-48AE-A391-833A3D7D7386}"/>
              </a:ext>
            </a:extLst>
          </p:cNvPr>
          <p:cNvSpPr/>
          <p:nvPr/>
        </p:nvSpPr>
        <p:spPr>
          <a:xfrm>
            <a:off x="8941099" y="1297472"/>
            <a:ext cx="2569085" cy="1344168"/>
          </a:xfrm>
          <a:prstGeom prst="roundRect">
            <a:avLst>
              <a:gd name="adj" fmla="val 0"/>
            </a:avLst>
          </a:prstGeom>
          <a:solidFill>
            <a:schemeClr val="bg1"/>
          </a:solidFill>
          <a:ln w="19050">
            <a:noFill/>
            <a:prstDash val="solid"/>
          </a:ln>
          <a:effectLst>
            <a:outerShdw blurRad="190500" dist="50800" dir="2700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1" tIns="91440" rIns="91401" bIns="45720" numCol="1" spcCol="0" rtlCol="0" fromWordArt="0" anchor="t" anchorCtr="0" forceAA="0" compatLnSpc="1">
            <a:prstTxWarp prst="textNoShape">
              <a:avLst/>
            </a:prstTxWarp>
            <a:noAutofit/>
          </a:bodyPr>
          <a:lstStyle/>
          <a:p>
            <a:pPr algn="ctr" defTabSz="913874"/>
            <a:r>
              <a:rPr lang="en-US" sz="1200">
                <a:gradFill>
                  <a:gsLst>
                    <a:gs pos="2917">
                      <a:srgbClr val="107C10"/>
                    </a:gs>
                    <a:gs pos="100000">
                      <a:srgbClr val="107C10"/>
                    </a:gs>
                  </a:gsLst>
                  <a:lin ang="5400000" scaled="0"/>
                </a:gradFill>
                <a:latin typeface="+mj-lt"/>
              </a:rPr>
              <a:t>Security Infrastructure</a:t>
            </a:r>
          </a:p>
          <a:p>
            <a:pPr algn="ctr" defTabSz="913874"/>
            <a:r>
              <a:rPr lang="en-US" sz="1200">
                <a:gradFill>
                  <a:gsLst>
                    <a:gs pos="2917">
                      <a:srgbClr val="107C10"/>
                    </a:gs>
                    <a:gs pos="100000">
                      <a:srgbClr val="107C10"/>
                    </a:gs>
                  </a:gsLst>
                  <a:lin ang="5400000" scaled="0"/>
                </a:gradFill>
                <a:latin typeface="+mj-lt"/>
              </a:rPr>
              <a:t>(SIEM / Ticketing..)</a:t>
            </a:r>
          </a:p>
        </p:txBody>
      </p:sp>
      <p:cxnSp>
        <p:nvCxnSpPr>
          <p:cNvPr id="240" name="Straight Arrow Connector 34">
            <a:extLst>
              <a:ext uri="{FF2B5EF4-FFF2-40B4-BE49-F238E27FC236}">
                <a16:creationId xmlns:a16="http://schemas.microsoft.com/office/drawing/2014/main" id="{96012DC8-91CC-413F-8999-5A433B191F00}"/>
              </a:ext>
            </a:extLst>
          </p:cNvPr>
          <p:cNvCxnSpPr>
            <a:cxnSpLocks/>
          </p:cNvCxnSpPr>
          <p:nvPr/>
        </p:nvCxnSpPr>
        <p:spPr>
          <a:xfrm flipH="1" flipV="1">
            <a:off x="5189365" y="2562826"/>
            <a:ext cx="566716" cy="439272"/>
          </a:xfrm>
          <a:prstGeom prst="straightConnector1">
            <a:avLst/>
          </a:prstGeom>
          <a:ln w="19050" cap="rnd" cmpd="sng">
            <a:solidFill>
              <a:schemeClr val="accent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6" name="Rounded Rectangle 58">
            <a:extLst>
              <a:ext uri="{FF2B5EF4-FFF2-40B4-BE49-F238E27FC236}">
                <a16:creationId xmlns:a16="http://schemas.microsoft.com/office/drawing/2014/main" id="{91CE1CD6-4F45-4498-8A99-7A4D5B9BBC2C}"/>
              </a:ext>
            </a:extLst>
          </p:cNvPr>
          <p:cNvSpPr/>
          <p:nvPr/>
        </p:nvSpPr>
        <p:spPr>
          <a:xfrm>
            <a:off x="5803654" y="5239925"/>
            <a:ext cx="2280740" cy="332509"/>
          </a:xfrm>
          <a:prstGeom prst="roundRect">
            <a:avLst>
              <a:gd name="adj" fmla="val 6562"/>
            </a:avLst>
          </a:prstGeom>
          <a:noFill/>
          <a:ln>
            <a:noFill/>
          </a:ln>
          <a:effectLst/>
        </p:spPr>
        <p:txBody>
          <a:bodyPr wrap="square" lIns="365760"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ML &amp; Security Analytics</a:t>
            </a:r>
          </a:p>
        </p:txBody>
      </p:sp>
      <p:cxnSp>
        <p:nvCxnSpPr>
          <p:cNvPr id="257" name="Straight Arrow Connector 34">
            <a:extLst>
              <a:ext uri="{FF2B5EF4-FFF2-40B4-BE49-F238E27FC236}">
                <a16:creationId xmlns:a16="http://schemas.microsoft.com/office/drawing/2014/main" id="{B848D563-388F-4EB5-BE6A-95093CF6E3D7}"/>
              </a:ext>
            </a:extLst>
          </p:cNvPr>
          <p:cNvCxnSpPr>
            <a:cxnSpLocks/>
          </p:cNvCxnSpPr>
          <p:nvPr/>
        </p:nvCxnSpPr>
        <p:spPr>
          <a:xfrm>
            <a:off x="10624999" y="3250507"/>
            <a:ext cx="414895" cy="1"/>
          </a:xfrm>
          <a:prstGeom prst="straightConnector1">
            <a:avLst/>
          </a:prstGeom>
          <a:ln w="19050" cap="rnd" cmpd="sng">
            <a:solidFill>
              <a:srgbClr val="107C1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5" name="Rectangle 254">
            <a:extLst>
              <a:ext uri="{FF2B5EF4-FFF2-40B4-BE49-F238E27FC236}">
                <a16:creationId xmlns:a16="http://schemas.microsoft.com/office/drawing/2014/main" id="{AE0FEFF9-056A-47A8-90B0-762DD1EDCEC3}"/>
              </a:ext>
            </a:extLst>
          </p:cNvPr>
          <p:cNvSpPr/>
          <p:nvPr/>
        </p:nvSpPr>
        <p:spPr>
          <a:xfrm>
            <a:off x="10838656" y="3393130"/>
            <a:ext cx="960873" cy="294124"/>
          </a:xfrm>
          <a:prstGeom prst="rect">
            <a:avLst/>
          </a:prstGeom>
          <a:noFill/>
        </p:spPr>
        <p:txBody>
          <a:bodyPr wrap="square" tIns="64008">
            <a:noAutofit/>
          </a:bodyPr>
          <a:lstStyle/>
          <a:p>
            <a:pPr algn="ct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Azure AD</a:t>
            </a:r>
          </a:p>
        </p:txBody>
      </p:sp>
      <p:cxnSp>
        <p:nvCxnSpPr>
          <p:cNvPr id="149" name="Straight Arrow Connector 34">
            <a:extLst>
              <a:ext uri="{FF2B5EF4-FFF2-40B4-BE49-F238E27FC236}">
                <a16:creationId xmlns:a16="http://schemas.microsoft.com/office/drawing/2014/main" id="{073A38CA-3FF5-4B7B-8E4B-B0632CFB7843}"/>
              </a:ext>
            </a:extLst>
          </p:cNvPr>
          <p:cNvCxnSpPr>
            <a:cxnSpLocks/>
          </p:cNvCxnSpPr>
          <p:nvPr/>
        </p:nvCxnSpPr>
        <p:spPr>
          <a:xfrm flipH="1">
            <a:off x="3160478" y="3503310"/>
            <a:ext cx="2341797" cy="8919"/>
          </a:xfrm>
          <a:prstGeom prst="straightConnector1">
            <a:avLst/>
          </a:prstGeom>
          <a:ln w="19050" cap="rnd" cmpd="sng">
            <a:solidFill>
              <a:schemeClr val="accent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5" name="Rounded Rectangle 6">
            <a:extLst>
              <a:ext uri="{FF2B5EF4-FFF2-40B4-BE49-F238E27FC236}">
                <a16:creationId xmlns:a16="http://schemas.microsoft.com/office/drawing/2014/main" id="{2AD30269-176A-47F6-98EB-DEF5723079D7}"/>
              </a:ext>
            </a:extLst>
          </p:cNvPr>
          <p:cNvSpPr/>
          <p:nvPr/>
        </p:nvSpPr>
        <p:spPr>
          <a:xfrm>
            <a:off x="485523" y="3087362"/>
            <a:ext cx="2651448" cy="3353760"/>
          </a:xfrm>
          <a:prstGeom prst="roundRect">
            <a:avLst>
              <a:gd name="adj" fmla="val 0"/>
            </a:avLst>
          </a:prstGeom>
          <a:solidFill>
            <a:schemeClr val="bg1"/>
          </a:solidFill>
          <a:ln w="19050">
            <a:noFill/>
            <a:prstDash val="solid"/>
          </a:ln>
          <a:effectLst>
            <a:outerShdw blurRad="190500" dist="50800" dir="27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1" tIns="91440" rIns="91401" bIns="45720" numCol="1" spcCol="0" rtlCol="0" fromWordArt="0" anchor="t" anchorCtr="0" forceAA="0" compatLnSpc="1">
            <a:prstTxWarp prst="textNoShape">
              <a:avLst/>
            </a:prstTxWarp>
            <a:noAutofit/>
          </a:bodyPr>
          <a:lstStyle/>
          <a:p>
            <a:pPr algn="ctr" defTabSz="913874"/>
            <a:r>
              <a:rPr lang="en-US" sz="1200">
                <a:gradFill>
                  <a:gsLst>
                    <a:gs pos="2917">
                      <a:schemeClr val="tx1">
                        <a:lumMod val="65000"/>
                        <a:lumOff val="35000"/>
                      </a:schemeClr>
                    </a:gs>
                    <a:gs pos="100000">
                      <a:schemeClr val="tx1">
                        <a:lumMod val="65000"/>
                        <a:lumOff val="35000"/>
                      </a:schemeClr>
                    </a:gs>
                  </a:gsLst>
                  <a:lin ang="5400000" scaled="0"/>
                </a:gradFill>
                <a:latin typeface="+mj-lt"/>
              </a:rPr>
              <a:t>Endpoint events from:</a:t>
            </a:r>
          </a:p>
        </p:txBody>
      </p:sp>
      <p:sp>
        <p:nvSpPr>
          <p:cNvPr id="168" name="Rounded Rectangle 151">
            <a:extLst>
              <a:ext uri="{FF2B5EF4-FFF2-40B4-BE49-F238E27FC236}">
                <a16:creationId xmlns:a16="http://schemas.microsoft.com/office/drawing/2014/main" id="{67D17170-824A-4382-BE4A-626D9F7E2915}"/>
              </a:ext>
            </a:extLst>
          </p:cNvPr>
          <p:cNvSpPr/>
          <p:nvPr/>
        </p:nvSpPr>
        <p:spPr>
          <a:xfrm>
            <a:off x="573598" y="5615077"/>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EDR behavioral sensors</a:t>
            </a:r>
          </a:p>
        </p:txBody>
      </p:sp>
      <p:sp>
        <p:nvSpPr>
          <p:cNvPr id="185" name="Rounded Rectangle 150">
            <a:extLst>
              <a:ext uri="{FF2B5EF4-FFF2-40B4-BE49-F238E27FC236}">
                <a16:creationId xmlns:a16="http://schemas.microsoft.com/office/drawing/2014/main" id="{99292D88-D7BB-424B-AFCC-E390F7517019}"/>
              </a:ext>
            </a:extLst>
          </p:cNvPr>
          <p:cNvSpPr/>
          <p:nvPr/>
        </p:nvSpPr>
        <p:spPr>
          <a:xfrm>
            <a:off x="573598" y="3938444"/>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Exploit protection</a:t>
            </a:r>
          </a:p>
        </p:txBody>
      </p:sp>
      <p:sp>
        <p:nvSpPr>
          <p:cNvPr id="186" name="Rounded Rectangle 150">
            <a:extLst>
              <a:ext uri="{FF2B5EF4-FFF2-40B4-BE49-F238E27FC236}">
                <a16:creationId xmlns:a16="http://schemas.microsoft.com/office/drawing/2014/main" id="{3BE518CA-EAA2-45DE-AAF9-74E5A4FFB794}"/>
              </a:ext>
            </a:extLst>
          </p:cNvPr>
          <p:cNvSpPr/>
          <p:nvPr/>
        </p:nvSpPr>
        <p:spPr>
          <a:xfrm>
            <a:off x="573598" y="5375558"/>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Next-gen AV protection</a:t>
            </a:r>
          </a:p>
        </p:txBody>
      </p:sp>
      <p:sp>
        <p:nvSpPr>
          <p:cNvPr id="187" name="Rounded Rectangle 150">
            <a:extLst>
              <a:ext uri="{FF2B5EF4-FFF2-40B4-BE49-F238E27FC236}">
                <a16:creationId xmlns:a16="http://schemas.microsoft.com/office/drawing/2014/main" id="{BAECD56A-130D-44D8-9B28-7DB8495B8DFE}"/>
              </a:ext>
            </a:extLst>
          </p:cNvPr>
          <p:cNvSpPr/>
          <p:nvPr/>
        </p:nvSpPr>
        <p:spPr>
          <a:xfrm>
            <a:off x="573597" y="4177963"/>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Hardware-based Isolation</a:t>
            </a:r>
          </a:p>
        </p:txBody>
      </p:sp>
      <p:sp>
        <p:nvSpPr>
          <p:cNvPr id="188" name="Rounded Rectangle 150">
            <a:extLst>
              <a:ext uri="{FF2B5EF4-FFF2-40B4-BE49-F238E27FC236}">
                <a16:creationId xmlns:a16="http://schemas.microsoft.com/office/drawing/2014/main" id="{3E63A9DF-39F5-4B3F-8BF9-881AAD215ABC}"/>
              </a:ext>
            </a:extLst>
          </p:cNvPr>
          <p:cNvSpPr/>
          <p:nvPr/>
        </p:nvSpPr>
        <p:spPr>
          <a:xfrm>
            <a:off x="573598" y="3698925"/>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Attack surface reduction</a:t>
            </a:r>
          </a:p>
        </p:txBody>
      </p:sp>
      <p:sp>
        <p:nvSpPr>
          <p:cNvPr id="189" name="Rounded Rectangle 150">
            <a:extLst>
              <a:ext uri="{FF2B5EF4-FFF2-40B4-BE49-F238E27FC236}">
                <a16:creationId xmlns:a16="http://schemas.microsoft.com/office/drawing/2014/main" id="{DEEDF5F4-1245-4E50-B7CB-0EAFA1963237}"/>
              </a:ext>
            </a:extLst>
          </p:cNvPr>
          <p:cNvSpPr/>
          <p:nvPr/>
        </p:nvSpPr>
        <p:spPr>
          <a:xfrm>
            <a:off x="573598" y="4417482"/>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Application control</a:t>
            </a:r>
          </a:p>
        </p:txBody>
      </p:sp>
      <p:sp>
        <p:nvSpPr>
          <p:cNvPr id="190" name="Rounded Rectangle 150">
            <a:extLst>
              <a:ext uri="{FF2B5EF4-FFF2-40B4-BE49-F238E27FC236}">
                <a16:creationId xmlns:a16="http://schemas.microsoft.com/office/drawing/2014/main" id="{8B41207F-637F-433A-9575-3C1BB14A3719}"/>
              </a:ext>
            </a:extLst>
          </p:cNvPr>
          <p:cNvSpPr/>
          <p:nvPr/>
        </p:nvSpPr>
        <p:spPr>
          <a:xfrm>
            <a:off x="573598" y="5136039"/>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Browser protection</a:t>
            </a:r>
          </a:p>
        </p:txBody>
      </p:sp>
      <p:sp>
        <p:nvSpPr>
          <p:cNvPr id="191" name="Rounded Rectangle 150">
            <a:extLst>
              <a:ext uri="{FF2B5EF4-FFF2-40B4-BE49-F238E27FC236}">
                <a16:creationId xmlns:a16="http://schemas.microsoft.com/office/drawing/2014/main" id="{B4CBF41D-9CB7-4202-879B-8969EED2BF23}"/>
              </a:ext>
            </a:extLst>
          </p:cNvPr>
          <p:cNvSpPr/>
          <p:nvPr/>
        </p:nvSpPr>
        <p:spPr>
          <a:xfrm>
            <a:off x="573598" y="4896520"/>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Firewall</a:t>
            </a:r>
          </a:p>
        </p:txBody>
      </p:sp>
      <p:sp>
        <p:nvSpPr>
          <p:cNvPr id="192" name="Rounded Rectangle 150">
            <a:extLst>
              <a:ext uri="{FF2B5EF4-FFF2-40B4-BE49-F238E27FC236}">
                <a16:creationId xmlns:a16="http://schemas.microsoft.com/office/drawing/2014/main" id="{154F3B4F-E5D0-4E72-9922-D7D2DF3B280D}"/>
              </a:ext>
            </a:extLst>
          </p:cNvPr>
          <p:cNvSpPr/>
          <p:nvPr/>
        </p:nvSpPr>
        <p:spPr>
          <a:xfrm>
            <a:off x="573598" y="6094119"/>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Update service</a:t>
            </a:r>
          </a:p>
        </p:txBody>
      </p:sp>
      <p:sp>
        <p:nvSpPr>
          <p:cNvPr id="265" name="Title 1">
            <a:extLst>
              <a:ext uri="{FF2B5EF4-FFF2-40B4-BE49-F238E27FC236}">
                <a16:creationId xmlns:a16="http://schemas.microsoft.com/office/drawing/2014/main" id="{1F91CEA4-E1A8-4C86-A394-1C3DE2D71DC1}"/>
              </a:ext>
            </a:extLst>
          </p:cNvPr>
          <p:cNvSpPr txBox="1">
            <a:spLocks/>
          </p:cNvSpPr>
          <p:nvPr/>
        </p:nvSpPr>
        <p:spPr>
          <a:xfrm>
            <a:off x="3191927" y="3525670"/>
            <a:ext cx="2448580" cy="966163"/>
          </a:xfrm>
          <a:prstGeom prst="rect">
            <a:avLst/>
          </a:prstGeom>
        </p:spPr>
        <p:txBody>
          <a:bodyPr vert="horz" wrap="square" lIns="143366" tIns="89604" rIns="143366" bIns="89604" rtlCol="0" anchor="t" anchorCtr="0">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defTabSz="1066438" rtl="0" eaLnBrk="1" fontAlgn="auto" latinLnBrk="0" hangingPunct="1">
              <a:lnSpc>
                <a:spcPct val="90000"/>
              </a:lnSpc>
              <a:spcBef>
                <a:spcPct val="0"/>
              </a:spcBef>
              <a:spcAft>
                <a:spcPts val="300"/>
              </a:spcAft>
              <a:buClrTx/>
              <a:buSzTx/>
              <a:buFontTx/>
              <a:buNone/>
              <a:tabLst/>
              <a:defRPr/>
            </a:pP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Defender for Endpoint behaviors </a:t>
            </a:r>
            <a:b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b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&amp; events are being collected and surfaced into a single console: </a:t>
            </a:r>
          </a:p>
          <a:p>
            <a:pPr marL="0" marR="0" lvl="0" indent="0" defTabSz="1066438" rtl="0" eaLnBrk="1" fontAlgn="auto" latinLnBrk="0" hangingPunct="1">
              <a:lnSpc>
                <a:spcPct val="90000"/>
              </a:lnSpc>
              <a:spcBef>
                <a:spcPct val="0"/>
              </a:spcBef>
              <a:spcAft>
                <a:spcPts val="300"/>
              </a:spcAft>
              <a:buClrTx/>
              <a:buSzTx/>
              <a:buFontTx/>
              <a:buNone/>
              <a:tabLst/>
              <a:defRPr/>
            </a:pP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Microsoft Defender Security Center</a:t>
            </a:r>
          </a:p>
        </p:txBody>
      </p:sp>
      <p:cxnSp>
        <p:nvCxnSpPr>
          <p:cNvPr id="266" name="Straight Arrow Connector 34">
            <a:extLst>
              <a:ext uri="{FF2B5EF4-FFF2-40B4-BE49-F238E27FC236}">
                <a16:creationId xmlns:a16="http://schemas.microsoft.com/office/drawing/2014/main" id="{3A6325F5-9C96-47E2-B093-F7BC231C39E7}"/>
              </a:ext>
            </a:extLst>
          </p:cNvPr>
          <p:cNvCxnSpPr>
            <a:cxnSpLocks/>
          </p:cNvCxnSpPr>
          <p:nvPr/>
        </p:nvCxnSpPr>
        <p:spPr>
          <a:xfrm flipH="1">
            <a:off x="3144228" y="4841864"/>
            <a:ext cx="2341797" cy="8919"/>
          </a:xfrm>
          <a:prstGeom prst="straightConnector1">
            <a:avLst/>
          </a:prstGeom>
          <a:ln w="19050" cap="rnd" cmpd="sng">
            <a:solidFill>
              <a:schemeClr val="accent6"/>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7" name="Title 1">
            <a:extLst>
              <a:ext uri="{FF2B5EF4-FFF2-40B4-BE49-F238E27FC236}">
                <a16:creationId xmlns:a16="http://schemas.microsoft.com/office/drawing/2014/main" id="{A6423F9E-9DB2-4324-BCEF-9A4D2619F786}"/>
              </a:ext>
            </a:extLst>
          </p:cNvPr>
          <p:cNvSpPr txBox="1">
            <a:spLocks/>
          </p:cNvSpPr>
          <p:nvPr/>
        </p:nvSpPr>
        <p:spPr>
          <a:xfrm>
            <a:off x="3191927" y="4864963"/>
            <a:ext cx="2550460" cy="1761062"/>
          </a:xfrm>
          <a:prstGeom prst="rect">
            <a:avLst/>
          </a:prstGeom>
        </p:spPr>
        <p:txBody>
          <a:bodyPr vert="horz" wrap="square" lIns="143366" tIns="89604" rIns="143366" bIns="89604" rtlCol="0" anchor="t" anchorCtr="0">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defTabSz="1066438" rtl="0" eaLnBrk="1" fontAlgn="auto" latinLnBrk="0" hangingPunct="1">
              <a:lnSpc>
                <a:spcPct val="90000"/>
              </a:lnSpc>
              <a:spcBef>
                <a:spcPct val="0"/>
              </a:spcBef>
              <a:spcAft>
                <a:spcPts val="300"/>
              </a:spcAft>
              <a:buClrTx/>
              <a:buSzTx/>
              <a:buFontTx/>
              <a:buNone/>
              <a:tabLst/>
              <a:defRPr/>
            </a:pP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All these behaviors &amp; events </a:t>
            </a:r>
            <a:b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b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are used for:</a:t>
            </a:r>
          </a:p>
          <a:p>
            <a:pPr marL="171450" marR="0" lvl="0" indent="-171450" defTabSz="1066438" rtl="0" eaLnBrk="1" fontAlgn="auto" latinLnBrk="0" hangingPunct="1">
              <a:lnSpc>
                <a:spcPct val="90000"/>
              </a:lnSpc>
              <a:spcBef>
                <a:spcPct val="0"/>
              </a:spcBef>
              <a:spcAft>
                <a:spcPts val="300"/>
              </a:spcAft>
              <a:buClrTx/>
              <a:buSzTx/>
              <a:buFontTx/>
              <a:buChar char="-"/>
              <a:tabLst/>
              <a:defRPr/>
            </a:pP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Visibility, Reporting</a:t>
            </a:r>
          </a:p>
          <a:p>
            <a:pPr marL="171450" marR="0" lvl="0" indent="-171450" defTabSz="1066438" rtl="0" eaLnBrk="1" fontAlgn="auto" latinLnBrk="0" hangingPunct="1">
              <a:lnSpc>
                <a:spcPct val="90000"/>
              </a:lnSpc>
              <a:spcBef>
                <a:spcPct val="0"/>
              </a:spcBef>
              <a:spcAft>
                <a:spcPts val="300"/>
              </a:spcAft>
              <a:buClrTx/>
              <a:buSzTx/>
              <a:buFontTx/>
              <a:buChar char="-"/>
              <a:tabLst/>
              <a:defRPr/>
            </a:pP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Investigation, Hunting</a:t>
            </a:r>
          </a:p>
          <a:p>
            <a:pPr marL="171450" marR="0" lvl="0" indent="-171450" defTabSz="1066438" rtl="0" eaLnBrk="1" fontAlgn="auto" latinLnBrk="0" hangingPunct="1">
              <a:lnSpc>
                <a:spcPct val="90000"/>
              </a:lnSpc>
              <a:spcBef>
                <a:spcPct val="0"/>
              </a:spcBef>
              <a:spcAft>
                <a:spcPts val="300"/>
              </a:spcAft>
              <a:buClrTx/>
              <a:buSzTx/>
              <a:buFontTx/>
              <a:buChar char="-"/>
              <a:tabLst/>
              <a:defRPr/>
            </a:pP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Automated investigation &amp; response</a:t>
            </a:r>
          </a:p>
          <a:p>
            <a:pPr marL="171450" marR="0" lvl="0" indent="-171450" defTabSz="1066438" rtl="0" eaLnBrk="1" fontAlgn="auto" latinLnBrk="0" hangingPunct="1">
              <a:lnSpc>
                <a:spcPct val="90000"/>
              </a:lnSpc>
              <a:spcBef>
                <a:spcPct val="0"/>
              </a:spcBef>
              <a:spcAft>
                <a:spcPts val="300"/>
              </a:spcAft>
              <a:buClrTx/>
              <a:buSzTx/>
              <a:buFontTx/>
              <a:buChar char="-"/>
              <a:tabLst/>
              <a:defRPr/>
            </a:pP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Event correlation, Detections</a:t>
            </a:r>
          </a:p>
          <a:p>
            <a:pPr marL="171450" marR="0" lvl="0" indent="-171450" defTabSz="1066438" rtl="0" eaLnBrk="1" fontAlgn="auto" latinLnBrk="0" hangingPunct="1">
              <a:lnSpc>
                <a:spcPct val="90000"/>
              </a:lnSpc>
              <a:spcBef>
                <a:spcPct val="0"/>
              </a:spcBef>
              <a:spcAft>
                <a:spcPts val="300"/>
              </a:spcAft>
              <a:buClrTx/>
              <a:buSzTx/>
              <a:buFontTx/>
              <a:buChar char="-"/>
              <a:tabLst/>
              <a:defRPr/>
            </a:pP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Threat &amp; vulnerability management</a:t>
            </a:r>
          </a:p>
          <a:p>
            <a:pPr marL="171450" marR="0" lvl="0" indent="-171450" defTabSz="1066438" rtl="0" eaLnBrk="1" fontAlgn="auto" latinLnBrk="0" hangingPunct="1">
              <a:lnSpc>
                <a:spcPct val="90000"/>
              </a:lnSpc>
              <a:spcBef>
                <a:spcPct val="0"/>
              </a:spcBef>
              <a:spcAft>
                <a:spcPts val="300"/>
              </a:spcAft>
              <a:buClrTx/>
              <a:buSzTx/>
              <a:buFontTx/>
              <a:buChar char="-"/>
              <a:tabLst/>
              <a:defRPr/>
            </a:pP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Signal exchange</a:t>
            </a:r>
          </a:p>
          <a:p>
            <a:pPr marL="171450" marR="0" lvl="0" indent="-171450" defTabSz="1066438" rtl="0" eaLnBrk="1" fontAlgn="auto" latinLnBrk="0" hangingPunct="1">
              <a:lnSpc>
                <a:spcPct val="90000"/>
              </a:lnSpc>
              <a:spcBef>
                <a:spcPct val="0"/>
              </a:spcBef>
              <a:spcAft>
                <a:spcPts val="300"/>
              </a:spcAft>
              <a:buClrTx/>
              <a:buSzTx/>
              <a:buFontTx/>
              <a:buChar char="-"/>
              <a:tabLst/>
              <a:defRPr/>
            </a:pPr>
            <a:r>
              <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rPr>
              <a:t>Security analytics</a:t>
            </a:r>
          </a:p>
          <a:p>
            <a:pPr marL="171450" marR="0" lvl="0" indent="-171450" defTabSz="1066438" rtl="0" eaLnBrk="1" fontAlgn="auto" latinLnBrk="0" hangingPunct="1">
              <a:lnSpc>
                <a:spcPct val="90000"/>
              </a:lnSpc>
              <a:spcBef>
                <a:spcPct val="0"/>
              </a:spcBef>
              <a:spcAft>
                <a:spcPts val="0"/>
              </a:spcAft>
              <a:buClrTx/>
              <a:buSzTx/>
              <a:buFontTx/>
              <a:buChar char="-"/>
              <a:tabLst/>
              <a:defRPr/>
            </a:pPr>
            <a:endParaRPr kumimoji="0" lang="en-US" sz="1000" b="0" i="0" u="none" strike="noStrike" kern="1200" cap="none" spc="0" normalizeH="0" baseline="0" noProof="0" dirty="0">
              <a:ln>
                <a:noFill/>
              </a:ln>
              <a:gradFill>
                <a:gsLst>
                  <a:gs pos="0">
                    <a:schemeClr val="tx1"/>
                  </a:gs>
                  <a:gs pos="100000">
                    <a:schemeClr val="tx1"/>
                  </a:gs>
                </a:gsLst>
                <a:lin ang="10800000" scaled="1"/>
              </a:gradFill>
              <a:effectLst/>
              <a:uLnTx/>
              <a:uFillTx/>
              <a:latin typeface="+mn-lt"/>
              <a:cs typeface="Segoe UI Semibold" panose="020B0702040204020203" pitchFamily="34" charset="0"/>
            </a:endParaRPr>
          </a:p>
        </p:txBody>
      </p:sp>
      <p:sp>
        <p:nvSpPr>
          <p:cNvPr id="4" name="Rectangle 3">
            <a:extLst>
              <a:ext uri="{FF2B5EF4-FFF2-40B4-BE49-F238E27FC236}">
                <a16:creationId xmlns:a16="http://schemas.microsoft.com/office/drawing/2014/main" id="{8F29D427-3D36-49E5-A973-DE087BFC6772}"/>
              </a:ext>
            </a:extLst>
          </p:cNvPr>
          <p:cNvSpPr/>
          <p:nvPr/>
        </p:nvSpPr>
        <p:spPr>
          <a:xfrm>
            <a:off x="8913749" y="1053195"/>
            <a:ext cx="2701276" cy="246221"/>
          </a:xfrm>
          <a:prstGeom prst="rect">
            <a:avLst/>
          </a:prstGeom>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chemeClr val="tx1"/>
                    </a:gs>
                    <a:gs pos="100000">
                      <a:schemeClr val="tx1"/>
                    </a:gs>
                  </a:gsLst>
                  <a:lin ang="10800000" scaled="1"/>
                </a:gradFill>
                <a:effectLst/>
                <a:uLnTx/>
                <a:uFillTx/>
                <a:latin typeface="+mj-lt"/>
                <a:ea typeface="+mn-ea"/>
                <a:cs typeface="+mn-cs"/>
              </a:rPr>
              <a:t>Customer can access their own tenant data</a:t>
            </a:r>
          </a:p>
        </p:txBody>
      </p:sp>
      <p:cxnSp>
        <p:nvCxnSpPr>
          <p:cNvPr id="135" name="Straight Arrow Connector 34">
            <a:extLst>
              <a:ext uri="{FF2B5EF4-FFF2-40B4-BE49-F238E27FC236}">
                <a16:creationId xmlns:a16="http://schemas.microsoft.com/office/drawing/2014/main" id="{8D568730-D393-42E6-B971-10ADE052F68E}"/>
              </a:ext>
            </a:extLst>
          </p:cNvPr>
          <p:cNvCxnSpPr>
            <a:cxnSpLocks/>
          </p:cNvCxnSpPr>
          <p:nvPr/>
        </p:nvCxnSpPr>
        <p:spPr>
          <a:xfrm flipV="1">
            <a:off x="7366857" y="2641640"/>
            <a:ext cx="0" cy="387306"/>
          </a:xfrm>
          <a:prstGeom prst="straightConnector1">
            <a:avLst/>
          </a:prstGeom>
          <a:ln w="19050" cap="rnd" cmpd="sng">
            <a:solidFill>
              <a:schemeClr val="accent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6" name="Rounded Rectangle 150">
            <a:extLst>
              <a:ext uri="{FF2B5EF4-FFF2-40B4-BE49-F238E27FC236}">
                <a16:creationId xmlns:a16="http://schemas.microsoft.com/office/drawing/2014/main" id="{776F186E-A372-46B2-B9C3-AB13F2A3031B}"/>
              </a:ext>
            </a:extLst>
          </p:cNvPr>
          <p:cNvSpPr/>
          <p:nvPr/>
        </p:nvSpPr>
        <p:spPr>
          <a:xfrm>
            <a:off x="573598" y="4657001"/>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Network protection</a:t>
            </a:r>
          </a:p>
        </p:txBody>
      </p:sp>
      <p:sp>
        <p:nvSpPr>
          <p:cNvPr id="137" name="Rounded Rectangle 151">
            <a:extLst>
              <a:ext uri="{FF2B5EF4-FFF2-40B4-BE49-F238E27FC236}">
                <a16:creationId xmlns:a16="http://schemas.microsoft.com/office/drawing/2014/main" id="{183608E4-BFE2-438D-AA84-156184376E16}"/>
              </a:ext>
            </a:extLst>
          </p:cNvPr>
          <p:cNvSpPr/>
          <p:nvPr/>
        </p:nvSpPr>
        <p:spPr>
          <a:xfrm>
            <a:off x="573597" y="3459406"/>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dirty="0">
                <a:ln w="3175">
                  <a:noFill/>
                </a:ln>
                <a:gradFill>
                  <a:gsLst>
                    <a:gs pos="0">
                      <a:schemeClr val="tx1"/>
                    </a:gs>
                    <a:gs pos="100000">
                      <a:schemeClr val="tx1"/>
                    </a:gs>
                  </a:gsLst>
                  <a:lin ang="10800000" scaled="1"/>
                </a:gradFill>
                <a:latin typeface="Segoe UI Semibold" charset="0"/>
                <a:cs typeface="Segoe UI Semibold" charset="0"/>
              </a:rPr>
              <a:t>Threat &amp; vulnerability</a:t>
            </a:r>
          </a:p>
        </p:txBody>
      </p:sp>
      <p:sp>
        <p:nvSpPr>
          <p:cNvPr id="3" name="Title 2">
            <a:extLst>
              <a:ext uri="{FF2B5EF4-FFF2-40B4-BE49-F238E27FC236}">
                <a16:creationId xmlns:a16="http://schemas.microsoft.com/office/drawing/2014/main" id="{39F189B7-F809-419D-B96B-5E44AF865456}"/>
              </a:ext>
            </a:extLst>
          </p:cNvPr>
          <p:cNvSpPr>
            <a:spLocks noGrp="1"/>
          </p:cNvSpPr>
          <p:nvPr>
            <p:ph type="title"/>
          </p:nvPr>
        </p:nvSpPr>
        <p:spPr/>
        <p:txBody>
          <a:bodyPr/>
          <a:lstStyle/>
          <a:p>
            <a:r>
              <a:rPr lang="en-US" dirty="0"/>
              <a:t>Microsoft Defender for Endpoint</a:t>
            </a:r>
          </a:p>
        </p:txBody>
      </p:sp>
      <p:sp>
        <p:nvSpPr>
          <p:cNvPr id="86" name="Rounded Rectangle 103">
            <a:extLst>
              <a:ext uri="{FF2B5EF4-FFF2-40B4-BE49-F238E27FC236}">
                <a16:creationId xmlns:a16="http://schemas.microsoft.com/office/drawing/2014/main" id="{D0A4CB0A-9079-4F50-9A80-5CC58DF80FEB}"/>
              </a:ext>
            </a:extLst>
          </p:cNvPr>
          <p:cNvSpPr/>
          <p:nvPr/>
        </p:nvSpPr>
        <p:spPr>
          <a:xfrm>
            <a:off x="9027331" y="3554664"/>
            <a:ext cx="1245003" cy="201168"/>
          </a:xfrm>
          <a:prstGeom prst="roundRect">
            <a:avLst>
              <a:gd name="adj" fmla="val 6562"/>
            </a:avLst>
          </a:prstGeom>
          <a:solidFill>
            <a:schemeClr val="bg1"/>
          </a:solidFill>
          <a:ln>
            <a:solidFill>
              <a:srgbClr val="107C10"/>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Alerts</a:t>
            </a:r>
          </a:p>
        </p:txBody>
      </p:sp>
      <p:sp>
        <p:nvSpPr>
          <p:cNvPr id="69" name="Rounded Rectangle 102">
            <a:extLst>
              <a:ext uri="{FF2B5EF4-FFF2-40B4-BE49-F238E27FC236}">
                <a16:creationId xmlns:a16="http://schemas.microsoft.com/office/drawing/2014/main" id="{777B329A-C684-42A9-B9BA-D8095444737C}"/>
              </a:ext>
            </a:extLst>
          </p:cNvPr>
          <p:cNvSpPr/>
          <p:nvPr/>
        </p:nvSpPr>
        <p:spPr>
          <a:xfrm>
            <a:off x="7894868" y="3554664"/>
            <a:ext cx="886968" cy="201168"/>
          </a:xfrm>
          <a:prstGeom prst="roundRect">
            <a:avLst>
              <a:gd name="adj" fmla="val 6562"/>
            </a:avLst>
          </a:prstGeom>
          <a:solidFill>
            <a:schemeClr val="bg1"/>
          </a:solidFill>
          <a:ln>
            <a:solidFill>
              <a:schemeClr val="accent1">
                <a:lumMod val="60000"/>
                <a:lumOff val="40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Hunting</a:t>
            </a:r>
          </a:p>
        </p:txBody>
      </p:sp>
      <p:sp>
        <p:nvSpPr>
          <p:cNvPr id="70" name="Rounded Rectangle 103">
            <a:extLst>
              <a:ext uri="{FF2B5EF4-FFF2-40B4-BE49-F238E27FC236}">
                <a16:creationId xmlns:a16="http://schemas.microsoft.com/office/drawing/2014/main" id="{57A77C59-D0F3-47C6-BC41-72F3D75A8E87}"/>
              </a:ext>
            </a:extLst>
          </p:cNvPr>
          <p:cNvSpPr/>
          <p:nvPr/>
        </p:nvSpPr>
        <p:spPr>
          <a:xfrm>
            <a:off x="6950855" y="3554664"/>
            <a:ext cx="886968" cy="201168"/>
          </a:xfrm>
          <a:prstGeom prst="roundRect">
            <a:avLst>
              <a:gd name="adj" fmla="val 6562"/>
            </a:avLst>
          </a:prstGeom>
          <a:solidFill>
            <a:schemeClr val="bg1"/>
          </a:solidFill>
          <a:ln>
            <a:solidFill>
              <a:schemeClr val="accent1">
                <a:lumMod val="60000"/>
                <a:lumOff val="40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Events</a:t>
            </a:r>
          </a:p>
        </p:txBody>
      </p:sp>
      <p:sp>
        <p:nvSpPr>
          <p:cNvPr id="66" name="Rounded Rectangle 104">
            <a:extLst>
              <a:ext uri="{FF2B5EF4-FFF2-40B4-BE49-F238E27FC236}">
                <a16:creationId xmlns:a16="http://schemas.microsoft.com/office/drawing/2014/main" id="{C66031AE-B344-4CF7-B1C0-72FD7574CD9C}"/>
              </a:ext>
            </a:extLst>
          </p:cNvPr>
          <p:cNvSpPr/>
          <p:nvPr/>
        </p:nvSpPr>
        <p:spPr>
          <a:xfrm>
            <a:off x="6006842" y="3794183"/>
            <a:ext cx="643125" cy="201168"/>
          </a:xfrm>
          <a:prstGeom prst="roundRect">
            <a:avLst>
              <a:gd name="adj" fmla="val 6562"/>
            </a:avLst>
          </a:prstGeom>
          <a:solidFill>
            <a:schemeClr val="bg1"/>
          </a:solidFill>
          <a:ln>
            <a:solidFill>
              <a:schemeClr val="accent1">
                <a:lumMod val="60000"/>
                <a:lumOff val="40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Actions</a:t>
            </a:r>
          </a:p>
        </p:txBody>
      </p:sp>
      <p:sp>
        <p:nvSpPr>
          <p:cNvPr id="153" name="Rounded Rectangle 103">
            <a:extLst>
              <a:ext uri="{FF2B5EF4-FFF2-40B4-BE49-F238E27FC236}">
                <a16:creationId xmlns:a16="http://schemas.microsoft.com/office/drawing/2014/main" id="{339E7BBA-0F74-4566-A07A-9892DF500C18}"/>
              </a:ext>
            </a:extLst>
          </p:cNvPr>
          <p:cNvSpPr/>
          <p:nvPr/>
        </p:nvSpPr>
        <p:spPr>
          <a:xfrm>
            <a:off x="9027331" y="4033702"/>
            <a:ext cx="1245003" cy="201168"/>
          </a:xfrm>
          <a:prstGeom prst="roundRect">
            <a:avLst>
              <a:gd name="adj" fmla="val 6562"/>
            </a:avLst>
          </a:prstGeom>
          <a:solidFill>
            <a:schemeClr val="bg1"/>
          </a:solidFill>
          <a:ln>
            <a:solidFill>
              <a:srgbClr val="107C10"/>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Actions</a:t>
            </a:r>
          </a:p>
        </p:txBody>
      </p:sp>
      <p:sp>
        <p:nvSpPr>
          <p:cNvPr id="231" name="Rounded Rectangle 103">
            <a:extLst>
              <a:ext uri="{FF2B5EF4-FFF2-40B4-BE49-F238E27FC236}">
                <a16:creationId xmlns:a16="http://schemas.microsoft.com/office/drawing/2014/main" id="{BB3CD635-AF14-4F76-8B88-3364D9B114D9}"/>
              </a:ext>
            </a:extLst>
          </p:cNvPr>
          <p:cNvSpPr/>
          <p:nvPr/>
        </p:nvSpPr>
        <p:spPr>
          <a:xfrm>
            <a:off x="9027331" y="3794183"/>
            <a:ext cx="1248184" cy="201168"/>
          </a:xfrm>
          <a:prstGeom prst="roundRect">
            <a:avLst>
              <a:gd name="adj" fmla="val 6562"/>
            </a:avLst>
          </a:prstGeom>
          <a:solidFill>
            <a:schemeClr val="bg1"/>
          </a:solidFill>
          <a:ln>
            <a:solidFill>
              <a:srgbClr val="107C10"/>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Events</a:t>
            </a:r>
          </a:p>
        </p:txBody>
      </p:sp>
      <p:sp>
        <p:nvSpPr>
          <p:cNvPr id="241" name="Rounded Rectangle 104">
            <a:extLst>
              <a:ext uri="{FF2B5EF4-FFF2-40B4-BE49-F238E27FC236}">
                <a16:creationId xmlns:a16="http://schemas.microsoft.com/office/drawing/2014/main" id="{D5D8FA27-436C-4AB7-9184-ADC7EF484B28}"/>
              </a:ext>
            </a:extLst>
          </p:cNvPr>
          <p:cNvSpPr/>
          <p:nvPr/>
        </p:nvSpPr>
        <p:spPr>
          <a:xfrm>
            <a:off x="6702331" y="3794183"/>
            <a:ext cx="801844" cy="201168"/>
          </a:xfrm>
          <a:prstGeom prst="roundRect">
            <a:avLst>
              <a:gd name="adj" fmla="val 6562"/>
            </a:avLst>
          </a:prstGeom>
          <a:solidFill>
            <a:schemeClr val="bg1"/>
          </a:solidFill>
          <a:ln>
            <a:solidFill>
              <a:schemeClr val="accent1">
                <a:lumMod val="60000"/>
                <a:lumOff val="40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Reporting</a:t>
            </a:r>
          </a:p>
        </p:txBody>
      </p:sp>
      <p:sp>
        <p:nvSpPr>
          <p:cNvPr id="242" name="Rounded Rectangle 104">
            <a:extLst>
              <a:ext uri="{FF2B5EF4-FFF2-40B4-BE49-F238E27FC236}">
                <a16:creationId xmlns:a16="http://schemas.microsoft.com/office/drawing/2014/main" id="{15494D91-B2E7-4970-8706-607E5440BA08}"/>
              </a:ext>
            </a:extLst>
          </p:cNvPr>
          <p:cNvSpPr/>
          <p:nvPr/>
        </p:nvSpPr>
        <p:spPr>
          <a:xfrm>
            <a:off x="7556540" y="3794183"/>
            <a:ext cx="1225296" cy="201168"/>
          </a:xfrm>
          <a:prstGeom prst="roundRect">
            <a:avLst>
              <a:gd name="adj" fmla="val 6562"/>
            </a:avLst>
          </a:prstGeom>
          <a:solidFill>
            <a:schemeClr val="bg1"/>
          </a:solidFill>
          <a:ln>
            <a:solidFill>
              <a:schemeClr val="accent1">
                <a:lumMod val="60000"/>
                <a:lumOff val="40000"/>
              </a:schemeClr>
            </a:solidFill>
          </a:ln>
          <a:effectLst/>
        </p:spPr>
        <p:txBody>
          <a:bodyPr wrap="square" tIns="0" bIns="0" anchor="ctr" anchorCtr="0">
            <a:noAutofit/>
          </a:bodyPr>
          <a:lstStyle/>
          <a:p>
            <a:pPr defTabSz="1397095">
              <a:lnSpc>
                <a:spcPct val="90000"/>
              </a:lnSpc>
              <a:spcBef>
                <a:spcPct val="0"/>
              </a:spcBef>
            </a:pPr>
            <a:r>
              <a:rPr lang="en-US" sz="1000" kern="0" dirty="0">
                <a:ln w="3175">
                  <a:noFill/>
                </a:ln>
                <a:gradFill>
                  <a:gsLst>
                    <a:gs pos="0">
                      <a:schemeClr val="tx1"/>
                    </a:gs>
                    <a:gs pos="100000">
                      <a:schemeClr val="tx1"/>
                    </a:gs>
                  </a:gsLst>
                  <a:lin ang="10800000" scaled="1"/>
                </a:gradFill>
                <a:latin typeface="Segoe UI Semibold" charset="0"/>
                <a:cs typeface="Segoe UI Semibold" charset="0"/>
              </a:rPr>
              <a:t>Security Analytics</a:t>
            </a:r>
          </a:p>
        </p:txBody>
      </p:sp>
      <p:sp>
        <p:nvSpPr>
          <p:cNvPr id="243" name="Rounded Rectangle 103">
            <a:extLst>
              <a:ext uri="{FF2B5EF4-FFF2-40B4-BE49-F238E27FC236}">
                <a16:creationId xmlns:a16="http://schemas.microsoft.com/office/drawing/2014/main" id="{CF6B1CB6-3FE6-44EC-8628-D29FB89FE86D}"/>
              </a:ext>
            </a:extLst>
          </p:cNvPr>
          <p:cNvSpPr/>
          <p:nvPr/>
        </p:nvSpPr>
        <p:spPr>
          <a:xfrm>
            <a:off x="6006841" y="3554664"/>
            <a:ext cx="886968" cy="201168"/>
          </a:xfrm>
          <a:prstGeom prst="roundRect">
            <a:avLst>
              <a:gd name="adj" fmla="val 6562"/>
            </a:avLst>
          </a:prstGeom>
          <a:solidFill>
            <a:schemeClr val="bg1"/>
          </a:solidFill>
          <a:ln>
            <a:solidFill>
              <a:schemeClr val="accent1">
                <a:lumMod val="60000"/>
                <a:lumOff val="40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Alerts</a:t>
            </a:r>
          </a:p>
        </p:txBody>
      </p:sp>
      <p:sp>
        <p:nvSpPr>
          <p:cNvPr id="252" name="Rounded Rectangle 103">
            <a:extLst>
              <a:ext uri="{FF2B5EF4-FFF2-40B4-BE49-F238E27FC236}">
                <a16:creationId xmlns:a16="http://schemas.microsoft.com/office/drawing/2014/main" id="{DE8B4B2B-40D5-483B-90DF-3E07E030FE42}"/>
              </a:ext>
            </a:extLst>
          </p:cNvPr>
          <p:cNvSpPr/>
          <p:nvPr/>
        </p:nvSpPr>
        <p:spPr>
          <a:xfrm>
            <a:off x="9027331" y="4273221"/>
            <a:ext cx="1245003" cy="201168"/>
          </a:xfrm>
          <a:prstGeom prst="roundRect">
            <a:avLst>
              <a:gd name="adj" fmla="val 6562"/>
            </a:avLst>
          </a:prstGeom>
          <a:solidFill>
            <a:schemeClr val="bg1"/>
          </a:solidFill>
          <a:ln>
            <a:solidFill>
              <a:srgbClr val="107C10"/>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Custom TI</a:t>
            </a:r>
          </a:p>
        </p:txBody>
      </p:sp>
      <p:sp>
        <p:nvSpPr>
          <p:cNvPr id="138" name="Rounded Rectangle 104">
            <a:extLst>
              <a:ext uri="{FF2B5EF4-FFF2-40B4-BE49-F238E27FC236}">
                <a16:creationId xmlns:a16="http://schemas.microsoft.com/office/drawing/2014/main" id="{54E13719-8A1D-4462-A4C7-5F4C6FFC9DCC}"/>
              </a:ext>
            </a:extLst>
          </p:cNvPr>
          <p:cNvSpPr/>
          <p:nvPr/>
        </p:nvSpPr>
        <p:spPr>
          <a:xfrm>
            <a:off x="6006843" y="4062356"/>
            <a:ext cx="2772508" cy="201168"/>
          </a:xfrm>
          <a:prstGeom prst="roundRect">
            <a:avLst>
              <a:gd name="adj" fmla="val 6562"/>
            </a:avLst>
          </a:prstGeom>
          <a:solidFill>
            <a:schemeClr val="bg1"/>
          </a:solidFill>
          <a:ln>
            <a:solidFill>
              <a:schemeClr val="accent1">
                <a:lumMod val="60000"/>
                <a:lumOff val="40000"/>
              </a:schemeClr>
            </a:solidFill>
          </a:ln>
          <a:effectLst/>
        </p:spPr>
        <p:txBody>
          <a:bodyPr wrap="square" tIns="0" bIns="0" anchor="ctr" anchorCtr="0">
            <a:spAutoFit/>
          </a:bodyPr>
          <a:lstStyle/>
          <a:p>
            <a:pPr defTabSz="1397095">
              <a:lnSpc>
                <a:spcPct val="90000"/>
              </a:lnSpc>
              <a:spcBef>
                <a:spcPct val="0"/>
              </a:spcBef>
            </a:pPr>
            <a:r>
              <a:rPr lang="en-US" sz="1000" kern="0" dirty="0">
                <a:ln w="3175">
                  <a:noFill/>
                </a:ln>
                <a:gradFill>
                  <a:gsLst>
                    <a:gs pos="0">
                      <a:schemeClr val="tx1"/>
                    </a:gs>
                    <a:gs pos="100000">
                      <a:schemeClr val="tx1"/>
                    </a:gs>
                  </a:gsLst>
                  <a:lin ang="10800000" scaled="1"/>
                </a:gradFill>
                <a:latin typeface="Segoe UI Semibold" charset="0"/>
                <a:cs typeface="Segoe UI Semibold" charset="0"/>
              </a:rPr>
              <a:t>Threat &amp; vulnerability management </a:t>
            </a:r>
          </a:p>
        </p:txBody>
      </p:sp>
      <p:sp>
        <p:nvSpPr>
          <p:cNvPr id="143" name="Rounded Rectangle 58">
            <a:extLst>
              <a:ext uri="{FF2B5EF4-FFF2-40B4-BE49-F238E27FC236}">
                <a16:creationId xmlns:a16="http://schemas.microsoft.com/office/drawing/2014/main" id="{C325572F-C526-4B51-8F24-737B538480A5}"/>
              </a:ext>
            </a:extLst>
          </p:cNvPr>
          <p:cNvSpPr/>
          <p:nvPr/>
        </p:nvSpPr>
        <p:spPr>
          <a:xfrm>
            <a:off x="8933546" y="4635193"/>
            <a:ext cx="1454118" cy="368759"/>
          </a:xfrm>
          <a:prstGeom prst="roundRect">
            <a:avLst>
              <a:gd name="adj" fmla="val 6562"/>
            </a:avLst>
          </a:prstGeom>
          <a:solidFill>
            <a:schemeClr val="bg1"/>
          </a:solidFill>
          <a:ln>
            <a:solidFill>
              <a:schemeClr val="tx1"/>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Auto investigation </a:t>
            </a:r>
            <a:br>
              <a:rPr lang="en-US" sz="1000" kern="0">
                <a:ln w="3175">
                  <a:noFill/>
                </a:ln>
                <a:gradFill>
                  <a:gsLst>
                    <a:gs pos="0">
                      <a:schemeClr val="tx1"/>
                    </a:gs>
                    <a:gs pos="100000">
                      <a:schemeClr val="tx1"/>
                    </a:gs>
                  </a:gsLst>
                  <a:lin ang="10800000" scaled="1"/>
                </a:gradFill>
                <a:latin typeface="Segoe UI Semibold" charset="0"/>
                <a:cs typeface="Segoe UI Semibold" charset="0"/>
              </a:rPr>
            </a:br>
            <a:r>
              <a:rPr lang="en-US" sz="1000" kern="0">
                <a:ln w="3175">
                  <a:noFill/>
                </a:ln>
                <a:gradFill>
                  <a:gsLst>
                    <a:gs pos="0">
                      <a:schemeClr val="tx1"/>
                    </a:gs>
                    <a:gs pos="100000">
                      <a:schemeClr val="tx1"/>
                    </a:gs>
                  </a:gsLst>
                  <a:lin ang="10800000" scaled="1"/>
                </a:gradFill>
                <a:latin typeface="Segoe UI Semibold" charset="0"/>
                <a:cs typeface="Segoe UI Semibold" charset="0"/>
              </a:rPr>
              <a:t>and remediation</a:t>
            </a:r>
          </a:p>
        </p:txBody>
      </p:sp>
      <p:grpSp>
        <p:nvGrpSpPr>
          <p:cNvPr id="5" name="Group 4">
            <a:extLst>
              <a:ext uri="{FF2B5EF4-FFF2-40B4-BE49-F238E27FC236}">
                <a16:creationId xmlns:a16="http://schemas.microsoft.com/office/drawing/2014/main" id="{5C06C855-9E6F-4268-9FEE-8B65EAE5610A}"/>
              </a:ext>
            </a:extLst>
          </p:cNvPr>
          <p:cNvGrpSpPr/>
          <p:nvPr/>
        </p:nvGrpSpPr>
        <p:grpSpPr>
          <a:xfrm>
            <a:off x="10551035" y="5303485"/>
            <a:ext cx="1536114" cy="1058023"/>
            <a:chOff x="10470704" y="5617923"/>
            <a:chExt cx="1536114" cy="1058023"/>
          </a:xfrm>
        </p:grpSpPr>
        <p:sp>
          <p:nvSpPr>
            <p:cNvPr id="167" name="TextBox 166">
              <a:extLst>
                <a:ext uri="{FF2B5EF4-FFF2-40B4-BE49-F238E27FC236}">
                  <a16:creationId xmlns:a16="http://schemas.microsoft.com/office/drawing/2014/main" id="{FA6734EC-EB51-4EE1-85E8-1A2E2CCA67B4}"/>
                </a:ext>
              </a:extLst>
            </p:cNvPr>
            <p:cNvSpPr txBox="1"/>
            <p:nvPr/>
          </p:nvSpPr>
          <p:spPr>
            <a:xfrm>
              <a:off x="10470704" y="6177348"/>
              <a:ext cx="1536114" cy="498598"/>
            </a:xfrm>
            <a:prstGeom prst="rect">
              <a:avLst/>
            </a:prstGeom>
            <a:noFill/>
          </p:spPr>
          <p:txBody>
            <a:bodyPr wrap="square" tIns="64008">
              <a:noAutofit/>
            </a:bodyPr>
            <a:lstStyle>
              <a:defPPr>
                <a:defRPr lang="en-US"/>
              </a:defPPr>
              <a:lvl1pPr algn="ctr" defTabSz="1397095">
                <a:lnSpc>
                  <a:spcPct val="90000"/>
                </a:lnSpc>
                <a:spcBef>
                  <a:spcPct val="0"/>
                </a:spcBef>
                <a:defRPr sz="1000" kern="0">
                  <a:ln w="3175">
                    <a:noFill/>
                  </a:ln>
                  <a:gradFill>
                    <a:gsLst>
                      <a:gs pos="0">
                        <a:schemeClr val="tx1"/>
                      </a:gs>
                      <a:gs pos="100000">
                        <a:schemeClr val="tx1"/>
                      </a:gs>
                    </a:gsLst>
                    <a:lin ang="10800000" scaled="1"/>
                  </a:gradFill>
                  <a:latin typeface="Segoe UI Semibold" charset="0"/>
                  <a:cs typeface="Segoe UI Semibold" charset="0"/>
                </a:defRPr>
              </a:lvl1pPr>
            </a:lstStyle>
            <a:p>
              <a:r>
                <a:rPr lang="en-US"/>
                <a:t>Microsoft</a:t>
              </a:r>
              <a:br>
                <a:rPr lang="en-US"/>
              </a:br>
              <a:r>
                <a:rPr lang="en-US"/>
                <a:t>Threat Experts</a:t>
              </a:r>
            </a:p>
          </p:txBody>
        </p:sp>
        <p:pic>
          <p:nvPicPr>
            <p:cNvPr id="169" name="Picture 168">
              <a:extLst>
                <a:ext uri="{FF2B5EF4-FFF2-40B4-BE49-F238E27FC236}">
                  <a16:creationId xmlns:a16="http://schemas.microsoft.com/office/drawing/2014/main" id="{F827321F-A3E8-4DA1-9429-D110D83FAB85}"/>
                </a:ext>
              </a:extLst>
            </p:cNvPr>
            <p:cNvPicPr>
              <a:picLocks noChangeAspect="1"/>
            </p:cNvPicPr>
            <p:nvPr/>
          </p:nvPicPr>
          <p:blipFill>
            <a:blip r:embed="rId3"/>
            <a:stretch>
              <a:fillRect/>
            </a:stretch>
          </p:blipFill>
          <p:spPr>
            <a:xfrm>
              <a:off x="10878311" y="5617923"/>
              <a:ext cx="548112" cy="548112"/>
            </a:xfrm>
            <a:prstGeom prst="rect">
              <a:avLst/>
            </a:prstGeom>
          </p:spPr>
        </p:pic>
        <p:sp>
          <p:nvSpPr>
            <p:cNvPr id="171" name="Freeform 20">
              <a:extLst>
                <a:ext uri="{FF2B5EF4-FFF2-40B4-BE49-F238E27FC236}">
                  <a16:creationId xmlns:a16="http://schemas.microsoft.com/office/drawing/2014/main" id="{43DADC33-DBB9-42D5-AD16-FC01A5E3DC9A}"/>
                </a:ext>
              </a:extLst>
            </p:cNvPr>
            <p:cNvSpPr>
              <a:spLocks/>
            </p:cNvSpPr>
            <p:nvPr/>
          </p:nvSpPr>
          <p:spPr bwMode="auto">
            <a:xfrm>
              <a:off x="10813062" y="5944269"/>
              <a:ext cx="249424" cy="261725"/>
            </a:xfrm>
            <a:custGeom>
              <a:avLst/>
              <a:gdLst>
                <a:gd name="T0" fmla="*/ 121 w 186"/>
                <a:gd name="T1" fmla="*/ 8 h 195"/>
                <a:gd name="T2" fmla="*/ 121 w 186"/>
                <a:gd name="T3" fmla="*/ 8 h 195"/>
                <a:gd name="T4" fmla="*/ 93 w 186"/>
                <a:gd name="T5" fmla="*/ 0 h 195"/>
                <a:gd name="T6" fmla="*/ 65 w 186"/>
                <a:gd name="T7" fmla="*/ 8 h 195"/>
                <a:gd name="T8" fmla="*/ 34 w 186"/>
                <a:gd name="T9" fmla="*/ 24 h 195"/>
                <a:gd name="T10" fmla="*/ 0 w 186"/>
                <a:gd name="T11" fmla="*/ 32 h 195"/>
                <a:gd name="T12" fmla="*/ 0 w 186"/>
                <a:gd name="T13" fmla="*/ 64 h 195"/>
                <a:gd name="T14" fmla="*/ 8 w 186"/>
                <a:gd name="T15" fmla="*/ 105 h 195"/>
                <a:gd name="T16" fmla="*/ 29 w 186"/>
                <a:gd name="T17" fmla="*/ 141 h 195"/>
                <a:gd name="T18" fmla="*/ 59 w 186"/>
                <a:gd name="T19" fmla="*/ 171 h 195"/>
                <a:gd name="T20" fmla="*/ 93 w 186"/>
                <a:gd name="T21" fmla="*/ 195 h 195"/>
                <a:gd name="T22" fmla="*/ 127 w 186"/>
                <a:gd name="T23" fmla="*/ 171 h 195"/>
                <a:gd name="T24" fmla="*/ 157 w 186"/>
                <a:gd name="T25" fmla="*/ 141 h 195"/>
                <a:gd name="T26" fmla="*/ 178 w 186"/>
                <a:gd name="T27" fmla="*/ 105 h 195"/>
                <a:gd name="T28" fmla="*/ 186 w 186"/>
                <a:gd name="T29" fmla="*/ 64 h 195"/>
                <a:gd name="T30" fmla="*/ 186 w 186"/>
                <a:gd name="T31" fmla="*/ 32 h 195"/>
                <a:gd name="T32" fmla="*/ 152 w 186"/>
                <a:gd name="T33" fmla="*/ 24 h 195"/>
                <a:gd name="T34" fmla="*/ 121 w 186"/>
                <a:gd name="T35" fmla="*/ 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195">
                  <a:moveTo>
                    <a:pt x="121" y="8"/>
                  </a:moveTo>
                  <a:lnTo>
                    <a:pt x="121" y="8"/>
                  </a:lnTo>
                  <a:cubicBezTo>
                    <a:pt x="113" y="2"/>
                    <a:pt x="103" y="0"/>
                    <a:pt x="93" y="0"/>
                  </a:cubicBezTo>
                  <a:cubicBezTo>
                    <a:pt x="83" y="0"/>
                    <a:pt x="74" y="2"/>
                    <a:pt x="65" y="8"/>
                  </a:cubicBezTo>
                  <a:cubicBezTo>
                    <a:pt x="56" y="14"/>
                    <a:pt x="45" y="20"/>
                    <a:pt x="34" y="24"/>
                  </a:cubicBezTo>
                  <a:cubicBezTo>
                    <a:pt x="23" y="27"/>
                    <a:pt x="11" y="30"/>
                    <a:pt x="0" y="32"/>
                  </a:cubicBezTo>
                  <a:lnTo>
                    <a:pt x="0" y="64"/>
                  </a:lnTo>
                  <a:cubicBezTo>
                    <a:pt x="0" y="78"/>
                    <a:pt x="3" y="92"/>
                    <a:pt x="8" y="105"/>
                  </a:cubicBezTo>
                  <a:cubicBezTo>
                    <a:pt x="13" y="118"/>
                    <a:pt x="20" y="130"/>
                    <a:pt x="29" y="141"/>
                  </a:cubicBezTo>
                  <a:cubicBezTo>
                    <a:pt x="38" y="152"/>
                    <a:pt x="48" y="162"/>
                    <a:pt x="59" y="171"/>
                  </a:cubicBezTo>
                  <a:cubicBezTo>
                    <a:pt x="70" y="180"/>
                    <a:pt x="82" y="188"/>
                    <a:pt x="93" y="195"/>
                  </a:cubicBezTo>
                  <a:cubicBezTo>
                    <a:pt x="105" y="188"/>
                    <a:pt x="116" y="180"/>
                    <a:pt x="127" y="171"/>
                  </a:cubicBezTo>
                  <a:cubicBezTo>
                    <a:pt x="138" y="162"/>
                    <a:pt x="148" y="152"/>
                    <a:pt x="157" y="141"/>
                  </a:cubicBezTo>
                  <a:cubicBezTo>
                    <a:pt x="166" y="130"/>
                    <a:pt x="173" y="118"/>
                    <a:pt x="178" y="105"/>
                  </a:cubicBezTo>
                  <a:cubicBezTo>
                    <a:pt x="184" y="92"/>
                    <a:pt x="186" y="78"/>
                    <a:pt x="186" y="64"/>
                  </a:cubicBezTo>
                  <a:lnTo>
                    <a:pt x="186" y="32"/>
                  </a:lnTo>
                  <a:cubicBezTo>
                    <a:pt x="175" y="30"/>
                    <a:pt x="164" y="27"/>
                    <a:pt x="152" y="24"/>
                  </a:cubicBezTo>
                  <a:cubicBezTo>
                    <a:pt x="141" y="20"/>
                    <a:pt x="131" y="14"/>
                    <a:pt x="121" y="8"/>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
        <p:nvSpPr>
          <p:cNvPr id="2" name="Rounded Rectangle 151">
            <a:extLst>
              <a:ext uri="{FF2B5EF4-FFF2-40B4-BE49-F238E27FC236}">
                <a16:creationId xmlns:a16="http://schemas.microsoft.com/office/drawing/2014/main" id="{135B150A-44CB-40E0-927B-B35B2C6DE8B8}"/>
              </a:ext>
            </a:extLst>
          </p:cNvPr>
          <p:cNvSpPr/>
          <p:nvPr/>
        </p:nvSpPr>
        <p:spPr>
          <a:xfrm>
            <a:off x="573598" y="5854596"/>
            <a:ext cx="1691640" cy="201168"/>
          </a:xfrm>
          <a:prstGeom prst="roundRect">
            <a:avLst>
              <a:gd name="adj" fmla="val 6562"/>
            </a:avLst>
          </a:prstGeom>
          <a:solidFill>
            <a:schemeClr val="bg1"/>
          </a:solidFill>
          <a:ln>
            <a:solidFill>
              <a:schemeClr val="bg1">
                <a:lumMod val="75000"/>
              </a:schemeClr>
            </a:solidFill>
          </a:ln>
          <a:effectLst/>
        </p:spPr>
        <p:txBody>
          <a:bodyPr wrap="square"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EDR response controller</a:t>
            </a:r>
          </a:p>
        </p:txBody>
      </p:sp>
      <p:sp>
        <p:nvSpPr>
          <p:cNvPr id="175" name="Rectangle: Rounded Corners 174">
            <a:extLst>
              <a:ext uri="{FF2B5EF4-FFF2-40B4-BE49-F238E27FC236}">
                <a16:creationId xmlns:a16="http://schemas.microsoft.com/office/drawing/2014/main" id="{44F3D12C-3B53-4BA7-ACA2-B0C92DE6EED0}"/>
              </a:ext>
            </a:extLst>
          </p:cNvPr>
          <p:cNvSpPr/>
          <p:nvPr/>
        </p:nvSpPr>
        <p:spPr>
          <a:xfrm>
            <a:off x="485524" y="1297472"/>
            <a:ext cx="2212122" cy="1345881"/>
          </a:xfrm>
          <a:prstGeom prst="roundRect">
            <a:avLst>
              <a:gd name="adj" fmla="val 0"/>
            </a:avLst>
          </a:prstGeom>
          <a:solidFill>
            <a:schemeClr val="bg1"/>
          </a:solidFill>
          <a:ln w="19050">
            <a:noFill/>
            <a:prstDash val="solid"/>
          </a:ln>
          <a:effectLst>
            <a:outerShdw blurRad="190500" dist="50800" dir="27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1" tIns="91440" rIns="91401" bIns="45720" numCol="1" spcCol="0" rtlCol="0" fromWordArt="0" anchor="t" anchorCtr="0" forceAA="0" compatLnSpc="1">
            <a:prstTxWarp prst="textNoShape">
              <a:avLst/>
            </a:prstTxWarp>
            <a:noAutofit/>
          </a:bodyPr>
          <a:lstStyle/>
          <a:p>
            <a:pPr marL="0" marR="0" lvl="0" indent="0" algn="ctr" defTabSz="9138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8661C5"/>
                    </a:gs>
                    <a:gs pos="100000">
                      <a:srgbClr val="8661C5"/>
                    </a:gs>
                  </a:gsLst>
                  <a:lin ang="5400000" scaled="0"/>
                </a:gradFill>
                <a:effectLst/>
                <a:uLnTx/>
                <a:uFillTx/>
                <a:latin typeface="+mj-lt"/>
                <a:ea typeface="+mn-ea"/>
                <a:cs typeface="+mn-cs"/>
              </a:rPr>
              <a:t>Management</a:t>
            </a:r>
          </a:p>
        </p:txBody>
      </p:sp>
      <p:cxnSp>
        <p:nvCxnSpPr>
          <p:cNvPr id="16" name="Straight Arrow Connector 34">
            <a:extLst>
              <a:ext uri="{FF2B5EF4-FFF2-40B4-BE49-F238E27FC236}">
                <a16:creationId xmlns:a16="http://schemas.microsoft.com/office/drawing/2014/main" id="{26EE5F93-8E50-46EE-9141-8C324C531AAA}"/>
              </a:ext>
            </a:extLst>
          </p:cNvPr>
          <p:cNvCxnSpPr>
            <a:cxnSpLocks/>
          </p:cNvCxnSpPr>
          <p:nvPr/>
        </p:nvCxnSpPr>
        <p:spPr>
          <a:xfrm flipH="1" flipV="1">
            <a:off x="4001555" y="2594909"/>
            <a:ext cx="1747843" cy="537533"/>
          </a:xfrm>
          <a:prstGeom prst="straightConnector1">
            <a:avLst/>
          </a:prstGeom>
          <a:ln w="19050" cap="rnd" cmpd="sng">
            <a:solidFill>
              <a:schemeClr val="accent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34">
            <a:extLst>
              <a:ext uri="{FF2B5EF4-FFF2-40B4-BE49-F238E27FC236}">
                <a16:creationId xmlns:a16="http://schemas.microsoft.com/office/drawing/2014/main" id="{0B76DACA-D2F4-43D3-9FF1-6CA5879F84CD}"/>
              </a:ext>
            </a:extLst>
          </p:cNvPr>
          <p:cNvCxnSpPr>
            <a:cxnSpLocks/>
          </p:cNvCxnSpPr>
          <p:nvPr/>
        </p:nvCxnSpPr>
        <p:spPr>
          <a:xfrm flipV="1">
            <a:off x="1616339" y="2709571"/>
            <a:ext cx="0" cy="319374"/>
          </a:xfrm>
          <a:prstGeom prst="straightConnector1">
            <a:avLst/>
          </a:prstGeom>
          <a:ln w="19050" cap="rnd" cmpd="sng">
            <a:solidFill>
              <a:srgbClr val="7030A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34">
            <a:extLst>
              <a:ext uri="{FF2B5EF4-FFF2-40B4-BE49-F238E27FC236}">
                <a16:creationId xmlns:a16="http://schemas.microsoft.com/office/drawing/2014/main" id="{873A442B-4412-444C-BB72-E8558F7762BA}"/>
              </a:ext>
            </a:extLst>
          </p:cNvPr>
          <p:cNvCxnSpPr>
            <a:cxnSpLocks/>
          </p:cNvCxnSpPr>
          <p:nvPr/>
        </p:nvCxnSpPr>
        <p:spPr>
          <a:xfrm flipH="1" flipV="1">
            <a:off x="2697648" y="2641643"/>
            <a:ext cx="3025348" cy="646461"/>
          </a:xfrm>
          <a:prstGeom prst="straightConnector1">
            <a:avLst/>
          </a:prstGeom>
          <a:ln w="19050" cap="rnd" cmpd="sng">
            <a:solidFill>
              <a:srgbClr val="7030A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EDE6BAF2-5BA3-46D5-9CB4-F347300C29FC}"/>
              </a:ext>
            </a:extLst>
          </p:cNvPr>
          <p:cNvSpPr/>
          <p:nvPr/>
        </p:nvSpPr>
        <p:spPr>
          <a:xfrm>
            <a:off x="553949" y="2201197"/>
            <a:ext cx="1334252" cy="478641"/>
          </a:xfrm>
          <a:prstGeom prst="rect">
            <a:avLst/>
          </a:prstGeom>
          <a:noFill/>
        </p:spPr>
        <p:txBody>
          <a:bodyPr wrap="square" tIns="64008">
            <a:noAutofit/>
          </a:bodyPr>
          <a:lstStyle/>
          <a:p>
            <a:pPr marL="0" marR="0" lvl="0" indent="0" algn="ctr" defTabSz="1397095" rtl="0" eaLnBrk="1" fontAlgn="auto" latinLnBrk="0" hangingPunct="1">
              <a:lnSpc>
                <a:spcPct val="90000"/>
              </a:lnSpc>
              <a:spcBef>
                <a:spcPct val="0"/>
              </a:spcBef>
              <a:spcAft>
                <a:spcPts val="0"/>
              </a:spcAft>
              <a:buClrTx/>
              <a:buSzTx/>
              <a:buFontTx/>
              <a:buNone/>
              <a:tabLst/>
              <a:defRPr/>
            </a:pPr>
            <a:r>
              <a:rPr kumimoji="0" lang="en-US" sz="1000" b="0" i="0" u="none" strike="noStrike" kern="0" cap="none" spc="0" normalizeH="0" baseline="0" noProof="0">
                <a:ln w="3175">
                  <a:noFill/>
                </a:ln>
                <a:gradFill>
                  <a:gsLst>
                    <a:gs pos="0">
                      <a:schemeClr val="tx1"/>
                    </a:gs>
                    <a:gs pos="100000">
                      <a:schemeClr val="tx1"/>
                    </a:gs>
                  </a:gsLst>
                  <a:lin ang="10800000" scaled="1"/>
                </a:gradFill>
                <a:effectLst/>
                <a:uLnTx/>
                <a:uFillTx/>
                <a:latin typeface="Segoe UI Semibold" charset="0"/>
                <a:ea typeface="Segoe UI Semibold" charset="0"/>
                <a:cs typeface="Segoe UI Semibold" charset="0"/>
              </a:rPr>
              <a:t>Microsoft Endpoint Manager</a:t>
            </a:r>
          </a:p>
        </p:txBody>
      </p:sp>
      <p:grpSp>
        <p:nvGrpSpPr>
          <p:cNvPr id="207" name="Group 206">
            <a:extLst>
              <a:ext uri="{FF2B5EF4-FFF2-40B4-BE49-F238E27FC236}">
                <a16:creationId xmlns:a16="http://schemas.microsoft.com/office/drawing/2014/main" id="{06782FF6-4BC2-425E-B898-A18FF2D27E22}"/>
              </a:ext>
            </a:extLst>
          </p:cNvPr>
          <p:cNvGrpSpPr/>
          <p:nvPr/>
        </p:nvGrpSpPr>
        <p:grpSpPr>
          <a:xfrm>
            <a:off x="1024834" y="1898466"/>
            <a:ext cx="392482" cy="313279"/>
            <a:chOff x="1971627" y="5706146"/>
            <a:chExt cx="887868" cy="708697"/>
          </a:xfrm>
        </p:grpSpPr>
        <p:sp>
          <p:nvSpPr>
            <p:cNvPr id="209" name="Rectangle 5">
              <a:extLst>
                <a:ext uri="{FF2B5EF4-FFF2-40B4-BE49-F238E27FC236}">
                  <a16:creationId xmlns:a16="http://schemas.microsoft.com/office/drawing/2014/main" id="{40886394-6CC8-45FF-A475-5E442A49A0D9}"/>
                </a:ext>
              </a:extLst>
            </p:cNvPr>
            <p:cNvSpPr>
              <a:spLocks noChangeArrowheads="1"/>
            </p:cNvSpPr>
            <p:nvPr/>
          </p:nvSpPr>
          <p:spPr bwMode="auto">
            <a:xfrm>
              <a:off x="1995138" y="5736572"/>
              <a:ext cx="840846" cy="539361"/>
            </a:xfrm>
            <a:prstGeom prst="rect">
              <a:avLst/>
            </a:pr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12">
              <a:extLst>
                <a:ext uri="{FF2B5EF4-FFF2-40B4-BE49-F238E27FC236}">
                  <a16:creationId xmlns:a16="http://schemas.microsoft.com/office/drawing/2014/main" id="{F23CD566-5E20-4E50-8457-155ACEF4FBDE}"/>
                </a:ext>
              </a:extLst>
            </p:cNvPr>
            <p:cNvSpPr>
              <a:spLocks noEditPoints="1"/>
            </p:cNvSpPr>
            <p:nvPr/>
          </p:nvSpPr>
          <p:spPr bwMode="auto">
            <a:xfrm>
              <a:off x="1971627" y="5706146"/>
              <a:ext cx="887868" cy="602979"/>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rgbClr val="8661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211" name="Rectangle: Rounded Corners 210">
              <a:extLst>
                <a:ext uri="{FF2B5EF4-FFF2-40B4-BE49-F238E27FC236}">
                  <a16:creationId xmlns:a16="http://schemas.microsoft.com/office/drawing/2014/main" id="{C848AF40-94BD-4ECE-AC1B-60AB5DE3FC66}"/>
                </a:ext>
              </a:extLst>
            </p:cNvPr>
            <p:cNvSpPr/>
            <p:nvPr/>
          </p:nvSpPr>
          <p:spPr bwMode="auto">
            <a:xfrm>
              <a:off x="2232681" y="6369124"/>
              <a:ext cx="365760" cy="45719"/>
            </a:xfrm>
            <a:prstGeom prst="roundRect">
              <a:avLst>
                <a:gd name="adj" fmla="val 50000"/>
              </a:avLst>
            </a:prstGeom>
            <a:solidFill>
              <a:srgbClr val="8661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sp>
          <p:nvSpPr>
            <p:cNvPr id="212" name="Rectangle 211">
              <a:extLst>
                <a:ext uri="{FF2B5EF4-FFF2-40B4-BE49-F238E27FC236}">
                  <a16:creationId xmlns:a16="http://schemas.microsoft.com/office/drawing/2014/main" id="{1F398800-118E-4F8F-B540-E623273AB151}"/>
                </a:ext>
              </a:extLst>
            </p:cNvPr>
            <p:cNvSpPr/>
            <p:nvPr/>
          </p:nvSpPr>
          <p:spPr bwMode="auto">
            <a:xfrm>
              <a:off x="2377716" y="6275933"/>
              <a:ext cx="75690" cy="117075"/>
            </a:xfrm>
            <a:prstGeom prst="rect">
              <a:avLst/>
            </a:prstGeom>
            <a:solidFill>
              <a:srgbClr val="8661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grpSp>
      <p:sp>
        <p:nvSpPr>
          <p:cNvPr id="199" name="Rectangle 198">
            <a:extLst>
              <a:ext uri="{FF2B5EF4-FFF2-40B4-BE49-F238E27FC236}">
                <a16:creationId xmlns:a16="http://schemas.microsoft.com/office/drawing/2014/main" id="{4EB77B2A-1523-4ECC-A6E5-A001FE9D16DD}"/>
              </a:ext>
            </a:extLst>
          </p:cNvPr>
          <p:cNvSpPr/>
          <p:nvPr/>
        </p:nvSpPr>
        <p:spPr>
          <a:xfrm>
            <a:off x="1765177" y="2195571"/>
            <a:ext cx="909898" cy="277781"/>
          </a:xfrm>
          <a:prstGeom prst="rect">
            <a:avLst/>
          </a:prstGeom>
          <a:noFill/>
        </p:spPr>
        <p:txBody>
          <a:bodyPr wrap="square" tIns="64008">
            <a:noAutofit/>
          </a:bodyPr>
          <a:lstStyle/>
          <a:p>
            <a:pPr algn="ct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Service </a:t>
            </a:r>
            <a:br>
              <a:rPr lang="en-US" sz="1000" kern="0">
                <a:ln w="3175">
                  <a:noFill/>
                </a:ln>
                <a:gradFill>
                  <a:gsLst>
                    <a:gs pos="0">
                      <a:schemeClr val="tx1"/>
                    </a:gs>
                    <a:gs pos="100000">
                      <a:schemeClr val="tx1"/>
                    </a:gs>
                  </a:gsLst>
                  <a:lin ang="10800000" scaled="1"/>
                </a:gradFill>
                <a:latin typeface="Segoe UI Semibold" charset="0"/>
                <a:cs typeface="Segoe UI Semibold" charset="0"/>
              </a:rPr>
            </a:br>
            <a:r>
              <a:rPr lang="en-US" sz="1000" kern="0">
                <a:ln w="3175">
                  <a:noFill/>
                </a:ln>
                <a:gradFill>
                  <a:gsLst>
                    <a:gs pos="0">
                      <a:schemeClr val="tx1"/>
                    </a:gs>
                    <a:gs pos="100000">
                      <a:schemeClr val="tx1"/>
                    </a:gs>
                  </a:gsLst>
                  <a:lin ang="10800000" scaled="1"/>
                </a:gradFill>
                <a:latin typeface="Segoe UI Semibold" charset="0"/>
                <a:cs typeface="Segoe UI Semibold" charset="0"/>
              </a:rPr>
              <a:t>Now</a:t>
            </a:r>
          </a:p>
        </p:txBody>
      </p:sp>
      <p:grpSp>
        <p:nvGrpSpPr>
          <p:cNvPr id="244" name="Group 243">
            <a:extLst>
              <a:ext uri="{FF2B5EF4-FFF2-40B4-BE49-F238E27FC236}">
                <a16:creationId xmlns:a16="http://schemas.microsoft.com/office/drawing/2014/main" id="{84A37034-7E00-40CB-B24F-2BA49CF8B678}"/>
              </a:ext>
            </a:extLst>
          </p:cNvPr>
          <p:cNvGrpSpPr/>
          <p:nvPr/>
        </p:nvGrpSpPr>
        <p:grpSpPr>
          <a:xfrm>
            <a:off x="2023884" y="1892840"/>
            <a:ext cx="392482" cy="313279"/>
            <a:chOff x="1971627" y="5706146"/>
            <a:chExt cx="887868" cy="708697"/>
          </a:xfrm>
        </p:grpSpPr>
        <p:sp>
          <p:nvSpPr>
            <p:cNvPr id="249" name="Rectangle 5">
              <a:extLst>
                <a:ext uri="{FF2B5EF4-FFF2-40B4-BE49-F238E27FC236}">
                  <a16:creationId xmlns:a16="http://schemas.microsoft.com/office/drawing/2014/main" id="{1C3382D3-4C75-4D6D-946C-3B51CBE2BBED}"/>
                </a:ext>
              </a:extLst>
            </p:cNvPr>
            <p:cNvSpPr>
              <a:spLocks noChangeArrowheads="1"/>
            </p:cNvSpPr>
            <p:nvPr/>
          </p:nvSpPr>
          <p:spPr bwMode="auto">
            <a:xfrm>
              <a:off x="1995138" y="5736572"/>
              <a:ext cx="840846" cy="539361"/>
            </a:xfrm>
            <a:prstGeom prst="rect">
              <a:avLst/>
            </a:pr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12">
              <a:extLst>
                <a:ext uri="{FF2B5EF4-FFF2-40B4-BE49-F238E27FC236}">
                  <a16:creationId xmlns:a16="http://schemas.microsoft.com/office/drawing/2014/main" id="{9294A78E-8C43-4E45-9088-F6D426DA7CCA}"/>
                </a:ext>
              </a:extLst>
            </p:cNvPr>
            <p:cNvSpPr>
              <a:spLocks noEditPoints="1"/>
            </p:cNvSpPr>
            <p:nvPr/>
          </p:nvSpPr>
          <p:spPr bwMode="auto">
            <a:xfrm>
              <a:off x="1971627" y="5706146"/>
              <a:ext cx="887868" cy="602979"/>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rgbClr val="8661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251" name="Rectangle: Rounded Corners 250">
              <a:extLst>
                <a:ext uri="{FF2B5EF4-FFF2-40B4-BE49-F238E27FC236}">
                  <a16:creationId xmlns:a16="http://schemas.microsoft.com/office/drawing/2014/main" id="{FBE6B701-A8F7-4D9A-A06F-2F38993460C3}"/>
                </a:ext>
              </a:extLst>
            </p:cNvPr>
            <p:cNvSpPr/>
            <p:nvPr/>
          </p:nvSpPr>
          <p:spPr bwMode="auto">
            <a:xfrm>
              <a:off x="2232681" y="6369124"/>
              <a:ext cx="365760" cy="45719"/>
            </a:xfrm>
            <a:prstGeom prst="roundRect">
              <a:avLst>
                <a:gd name="adj" fmla="val 50000"/>
              </a:avLst>
            </a:prstGeom>
            <a:solidFill>
              <a:srgbClr val="8661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sp>
          <p:nvSpPr>
            <p:cNvPr id="253" name="Rectangle 252">
              <a:extLst>
                <a:ext uri="{FF2B5EF4-FFF2-40B4-BE49-F238E27FC236}">
                  <a16:creationId xmlns:a16="http://schemas.microsoft.com/office/drawing/2014/main" id="{6D28713D-010E-484E-9DF6-2F1B24409A15}"/>
                </a:ext>
              </a:extLst>
            </p:cNvPr>
            <p:cNvSpPr/>
            <p:nvPr/>
          </p:nvSpPr>
          <p:spPr bwMode="auto">
            <a:xfrm>
              <a:off x="2377716" y="6275933"/>
              <a:ext cx="75690" cy="117075"/>
            </a:xfrm>
            <a:prstGeom prst="rect">
              <a:avLst/>
            </a:prstGeom>
            <a:solidFill>
              <a:srgbClr val="8661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grpSp>
      <p:sp>
        <p:nvSpPr>
          <p:cNvPr id="205" name="Rectangle 204">
            <a:extLst>
              <a:ext uri="{FF2B5EF4-FFF2-40B4-BE49-F238E27FC236}">
                <a16:creationId xmlns:a16="http://schemas.microsoft.com/office/drawing/2014/main" id="{D3250857-FF15-49A4-B05D-BDE82D8E5E83}"/>
              </a:ext>
            </a:extLst>
          </p:cNvPr>
          <p:cNvSpPr/>
          <p:nvPr/>
        </p:nvSpPr>
        <p:spPr>
          <a:xfrm>
            <a:off x="2910622" y="2202093"/>
            <a:ext cx="1252158" cy="478641"/>
          </a:xfrm>
          <a:prstGeom prst="rect">
            <a:avLst/>
          </a:prstGeom>
          <a:noFill/>
        </p:spPr>
        <p:txBody>
          <a:bodyPr wrap="square" tIns="64008">
            <a:noAutofit/>
          </a:bodyPr>
          <a:lstStyle/>
          <a:p>
            <a:pPr algn="ctr" defTabSz="1397095">
              <a:lnSpc>
                <a:spcPct val="90000"/>
              </a:lnSpc>
              <a:spcBef>
                <a:spcPct val="0"/>
              </a:spcBef>
            </a:pPr>
            <a:r>
              <a:rPr lang="en-US" sz="1000" kern="0" dirty="0">
                <a:ln w="3175">
                  <a:noFill/>
                </a:ln>
                <a:gradFill>
                  <a:gsLst>
                    <a:gs pos="0">
                      <a:schemeClr val="tx1"/>
                    </a:gs>
                    <a:gs pos="100000">
                      <a:schemeClr val="tx1"/>
                    </a:gs>
                  </a:gsLst>
                  <a:lin ang="10800000" scaled="1"/>
                </a:gradFill>
                <a:latin typeface="Segoe UI Semibold" charset="0"/>
                <a:cs typeface="Segoe UI Semibold" charset="0"/>
              </a:rPr>
              <a:t>Azure Defender</a:t>
            </a:r>
          </a:p>
        </p:txBody>
      </p:sp>
      <p:grpSp>
        <p:nvGrpSpPr>
          <p:cNvPr id="272" name="Group 271">
            <a:extLst>
              <a:ext uri="{FF2B5EF4-FFF2-40B4-BE49-F238E27FC236}">
                <a16:creationId xmlns:a16="http://schemas.microsoft.com/office/drawing/2014/main" id="{49C192D5-049F-4C83-82A7-296D5A15DED5}"/>
              </a:ext>
            </a:extLst>
          </p:cNvPr>
          <p:cNvGrpSpPr/>
          <p:nvPr/>
        </p:nvGrpSpPr>
        <p:grpSpPr>
          <a:xfrm>
            <a:off x="3378765" y="1898466"/>
            <a:ext cx="392482" cy="313279"/>
            <a:chOff x="1971627" y="5706146"/>
            <a:chExt cx="887868" cy="708697"/>
          </a:xfrm>
        </p:grpSpPr>
        <p:sp>
          <p:nvSpPr>
            <p:cNvPr id="273" name="Rectangle 5">
              <a:extLst>
                <a:ext uri="{FF2B5EF4-FFF2-40B4-BE49-F238E27FC236}">
                  <a16:creationId xmlns:a16="http://schemas.microsoft.com/office/drawing/2014/main" id="{C7699A0A-C1B5-4C79-9AA8-73159ACD9B19}"/>
                </a:ext>
              </a:extLst>
            </p:cNvPr>
            <p:cNvSpPr>
              <a:spLocks noChangeArrowheads="1"/>
            </p:cNvSpPr>
            <p:nvPr/>
          </p:nvSpPr>
          <p:spPr bwMode="auto">
            <a:xfrm>
              <a:off x="1995138" y="5736572"/>
              <a:ext cx="840846" cy="539361"/>
            </a:xfrm>
            <a:prstGeom prst="rect">
              <a:avLst/>
            </a:pr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12">
              <a:extLst>
                <a:ext uri="{FF2B5EF4-FFF2-40B4-BE49-F238E27FC236}">
                  <a16:creationId xmlns:a16="http://schemas.microsoft.com/office/drawing/2014/main" id="{CFB97192-8CEF-408E-AE3B-ED5F31A9015B}"/>
                </a:ext>
              </a:extLst>
            </p:cNvPr>
            <p:cNvSpPr>
              <a:spLocks noEditPoints="1"/>
            </p:cNvSpPr>
            <p:nvPr/>
          </p:nvSpPr>
          <p:spPr bwMode="auto">
            <a:xfrm>
              <a:off x="1971627" y="5706146"/>
              <a:ext cx="887868" cy="602979"/>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275" name="Rectangle: Rounded Corners 274">
              <a:extLst>
                <a:ext uri="{FF2B5EF4-FFF2-40B4-BE49-F238E27FC236}">
                  <a16:creationId xmlns:a16="http://schemas.microsoft.com/office/drawing/2014/main" id="{E7825169-25D8-4EE9-BA3B-F051DB1F65C8}"/>
                </a:ext>
              </a:extLst>
            </p:cNvPr>
            <p:cNvSpPr/>
            <p:nvPr/>
          </p:nvSpPr>
          <p:spPr bwMode="auto">
            <a:xfrm>
              <a:off x="2232681" y="6369124"/>
              <a:ext cx="365760" cy="4571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sp>
          <p:nvSpPr>
            <p:cNvPr id="276" name="Rectangle 275">
              <a:extLst>
                <a:ext uri="{FF2B5EF4-FFF2-40B4-BE49-F238E27FC236}">
                  <a16:creationId xmlns:a16="http://schemas.microsoft.com/office/drawing/2014/main" id="{77330F5A-1C77-45F4-887E-B91A2AD299BD}"/>
                </a:ext>
              </a:extLst>
            </p:cNvPr>
            <p:cNvSpPr/>
            <p:nvPr/>
          </p:nvSpPr>
          <p:spPr bwMode="auto">
            <a:xfrm>
              <a:off x="2377716" y="6275933"/>
              <a:ext cx="75690" cy="11707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grpSp>
      <p:sp>
        <p:nvSpPr>
          <p:cNvPr id="133" name="Rectangle 132">
            <a:extLst>
              <a:ext uri="{FF2B5EF4-FFF2-40B4-BE49-F238E27FC236}">
                <a16:creationId xmlns:a16="http://schemas.microsoft.com/office/drawing/2014/main" id="{F0486D48-2752-4AD6-9BE3-F17C863E2B5A}"/>
              </a:ext>
            </a:extLst>
          </p:cNvPr>
          <p:cNvSpPr/>
          <p:nvPr/>
        </p:nvSpPr>
        <p:spPr>
          <a:xfrm>
            <a:off x="4032651" y="2223903"/>
            <a:ext cx="1533934" cy="478641"/>
          </a:xfrm>
          <a:prstGeom prst="rect">
            <a:avLst/>
          </a:prstGeom>
          <a:noFill/>
        </p:spPr>
        <p:txBody>
          <a:bodyPr wrap="square" tIns="64008">
            <a:noAutofit/>
          </a:bodyPr>
          <a:lstStyle/>
          <a:p>
            <a:pPr algn="ct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Microsoft Information Protection</a:t>
            </a:r>
          </a:p>
        </p:txBody>
      </p:sp>
      <p:grpSp>
        <p:nvGrpSpPr>
          <p:cNvPr id="277" name="Group 276">
            <a:extLst>
              <a:ext uri="{FF2B5EF4-FFF2-40B4-BE49-F238E27FC236}">
                <a16:creationId xmlns:a16="http://schemas.microsoft.com/office/drawing/2014/main" id="{4506269D-1D75-42D9-AA79-1FC19020E090}"/>
              </a:ext>
            </a:extLst>
          </p:cNvPr>
          <p:cNvGrpSpPr/>
          <p:nvPr/>
        </p:nvGrpSpPr>
        <p:grpSpPr>
          <a:xfrm>
            <a:off x="4603376" y="1921172"/>
            <a:ext cx="392483" cy="313279"/>
            <a:chOff x="1971627" y="5706146"/>
            <a:chExt cx="887868" cy="708697"/>
          </a:xfrm>
        </p:grpSpPr>
        <p:sp>
          <p:nvSpPr>
            <p:cNvPr id="278" name="Rectangle 5">
              <a:extLst>
                <a:ext uri="{FF2B5EF4-FFF2-40B4-BE49-F238E27FC236}">
                  <a16:creationId xmlns:a16="http://schemas.microsoft.com/office/drawing/2014/main" id="{662E9948-7C7E-4169-859D-27BEBBC24094}"/>
                </a:ext>
              </a:extLst>
            </p:cNvPr>
            <p:cNvSpPr>
              <a:spLocks noChangeArrowheads="1"/>
            </p:cNvSpPr>
            <p:nvPr/>
          </p:nvSpPr>
          <p:spPr bwMode="auto">
            <a:xfrm>
              <a:off x="1995138" y="5736572"/>
              <a:ext cx="840846" cy="539361"/>
            </a:xfrm>
            <a:prstGeom prst="rect">
              <a:avLst/>
            </a:pr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12">
              <a:extLst>
                <a:ext uri="{FF2B5EF4-FFF2-40B4-BE49-F238E27FC236}">
                  <a16:creationId xmlns:a16="http://schemas.microsoft.com/office/drawing/2014/main" id="{0CA14DA4-F563-4475-988E-2332BEE38075}"/>
                </a:ext>
              </a:extLst>
            </p:cNvPr>
            <p:cNvSpPr>
              <a:spLocks noEditPoints="1"/>
            </p:cNvSpPr>
            <p:nvPr/>
          </p:nvSpPr>
          <p:spPr bwMode="auto">
            <a:xfrm>
              <a:off x="1971627" y="5706146"/>
              <a:ext cx="887868" cy="602979"/>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280" name="Rectangle: Rounded Corners 279">
              <a:extLst>
                <a:ext uri="{FF2B5EF4-FFF2-40B4-BE49-F238E27FC236}">
                  <a16:creationId xmlns:a16="http://schemas.microsoft.com/office/drawing/2014/main" id="{A1B211B9-8F54-4FAC-943F-9C1FE2FE1049}"/>
                </a:ext>
              </a:extLst>
            </p:cNvPr>
            <p:cNvSpPr/>
            <p:nvPr/>
          </p:nvSpPr>
          <p:spPr bwMode="auto">
            <a:xfrm>
              <a:off x="2232681" y="6369124"/>
              <a:ext cx="365760" cy="4571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sp>
          <p:nvSpPr>
            <p:cNvPr id="281" name="Rectangle 280">
              <a:extLst>
                <a:ext uri="{FF2B5EF4-FFF2-40B4-BE49-F238E27FC236}">
                  <a16:creationId xmlns:a16="http://schemas.microsoft.com/office/drawing/2014/main" id="{AD254904-64E3-4313-B850-CF43F96289E4}"/>
                </a:ext>
              </a:extLst>
            </p:cNvPr>
            <p:cNvSpPr/>
            <p:nvPr/>
          </p:nvSpPr>
          <p:spPr bwMode="auto">
            <a:xfrm>
              <a:off x="2377716" y="6275933"/>
              <a:ext cx="75690" cy="11707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grpSp>
      <p:sp>
        <p:nvSpPr>
          <p:cNvPr id="127" name="Rectangle 126">
            <a:extLst>
              <a:ext uri="{FF2B5EF4-FFF2-40B4-BE49-F238E27FC236}">
                <a16:creationId xmlns:a16="http://schemas.microsoft.com/office/drawing/2014/main" id="{13DEA577-59AD-42EA-B9B5-42826F53DAAC}"/>
              </a:ext>
            </a:extLst>
          </p:cNvPr>
          <p:cNvSpPr/>
          <p:nvPr/>
        </p:nvSpPr>
        <p:spPr>
          <a:xfrm>
            <a:off x="5768272" y="2201197"/>
            <a:ext cx="1224934" cy="478641"/>
          </a:xfrm>
          <a:prstGeom prst="rect">
            <a:avLst/>
          </a:prstGeom>
          <a:noFill/>
        </p:spPr>
        <p:txBody>
          <a:bodyPr wrap="square" tIns="64008">
            <a:noAutofit/>
          </a:bodyPr>
          <a:lstStyle/>
          <a:p>
            <a:pPr algn="ct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Microsoft Cloud App Security</a:t>
            </a:r>
          </a:p>
        </p:txBody>
      </p:sp>
      <p:grpSp>
        <p:nvGrpSpPr>
          <p:cNvPr id="282" name="Group 281">
            <a:extLst>
              <a:ext uri="{FF2B5EF4-FFF2-40B4-BE49-F238E27FC236}">
                <a16:creationId xmlns:a16="http://schemas.microsoft.com/office/drawing/2014/main" id="{495E2D7C-D75A-4D67-9C8D-D866ADF8E6B3}"/>
              </a:ext>
            </a:extLst>
          </p:cNvPr>
          <p:cNvGrpSpPr/>
          <p:nvPr/>
        </p:nvGrpSpPr>
        <p:grpSpPr>
          <a:xfrm>
            <a:off x="6184498" y="1898466"/>
            <a:ext cx="392482" cy="313279"/>
            <a:chOff x="1971627" y="5706146"/>
            <a:chExt cx="887868" cy="708697"/>
          </a:xfrm>
        </p:grpSpPr>
        <p:sp>
          <p:nvSpPr>
            <p:cNvPr id="283" name="Rectangle 5">
              <a:extLst>
                <a:ext uri="{FF2B5EF4-FFF2-40B4-BE49-F238E27FC236}">
                  <a16:creationId xmlns:a16="http://schemas.microsoft.com/office/drawing/2014/main" id="{9FAB5E8A-040F-43EA-B463-C6420582667A}"/>
                </a:ext>
              </a:extLst>
            </p:cNvPr>
            <p:cNvSpPr>
              <a:spLocks noChangeArrowheads="1"/>
            </p:cNvSpPr>
            <p:nvPr/>
          </p:nvSpPr>
          <p:spPr bwMode="auto">
            <a:xfrm>
              <a:off x="1995138" y="5736572"/>
              <a:ext cx="840846" cy="539361"/>
            </a:xfrm>
            <a:prstGeom prst="rect">
              <a:avLst/>
            </a:pr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12">
              <a:extLst>
                <a:ext uri="{FF2B5EF4-FFF2-40B4-BE49-F238E27FC236}">
                  <a16:creationId xmlns:a16="http://schemas.microsoft.com/office/drawing/2014/main" id="{09D4F206-7D62-46EC-99E2-BD1EB6AB0BF0}"/>
                </a:ext>
              </a:extLst>
            </p:cNvPr>
            <p:cNvSpPr>
              <a:spLocks noEditPoints="1"/>
            </p:cNvSpPr>
            <p:nvPr/>
          </p:nvSpPr>
          <p:spPr bwMode="auto">
            <a:xfrm>
              <a:off x="1971627" y="5706146"/>
              <a:ext cx="887868" cy="602979"/>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285" name="Rectangle: Rounded Corners 284">
              <a:extLst>
                <a:ext uri="{FF2B5EF4-FFF2-40B4-BE49-F238E27FC236}">
                  <a16:creationId xmlns:a16="http://schemas.microsoft.com/office/drawing/2014/main" id="{B6BF8E71-2C8F-4EEF-AF8B-979E8889F55D}"/>
                </a:ext>
              </a:extLst>
            </p:cNvPr>
            <p:cNvSpPr/>
            <p:nvPr/>
          </p:nvSpPr>
          <p:spPr bwMode="auto">
            <a:xfrm>
              <a:off x="2232681" y="6369124"/>
              <a:ext cx="365760" cy="45719"/>
            </a:xfrm>
            <a:prstGeom prst="roundRect">
              <a:avLst>
                <a:gd name="adj" fmla="val 50000"/>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sp>
          <p:nvSpPr>
            <p:cNvPr id="286" name="Rectangle 285">
              <a:extLst>
                <a:ext uri="{FF2B5EF4-FFF2-40B4-BE49-F238E27FC236}">
                  <a16:creationId xmlns:a16="http://schemas.microsoft.com/office/drawing/2014/main" id="{3D2CE9C9-A4D2-49D6-878A-FBC403F052E1}"/>
                </a:ext>
              </a:extLst>
            </p:cNvPr>
            <p:cNvSpPr/>
            <p:nvPr/>
          </p:nvSpPr>
          <p:spPr bwMode="auto">
            <a:xfrm>
              <a:off x="2377716" y="6275933"/>
              <a:ext cx="75690" cy="117075"/>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grpSp>
      <p:sp>
        <p:nvSpPr>
          <p:cNvPr id="158" name="Rectangle 157">
            <a:extLst>
              <a:ext uri="{FF2B5EF4-FFF2-40B4-BE49-F238E27FC236}">
                <a16:creationId xmlns:a16="http://schemas.microsoft.com/office/drawing/2014/main" id="{2A762898-8E19-47CA-A766-AA8FF4BCE0D5}"/>
              </a:ext>
            </a:extLst>
          </p:cNvPr>
          <p:cNvSpPr/>
          <p:nvPr/>
        </p:nvSpPr>
        <p:spPr>
          <a:xfrm>
            <a:off x="6897128" y="2201197"/>
            <a:ext cx="931245" cy="478641"/>
          </a:xfrm>
          <a:prstGeom prst="rect">
            <a:avLst/>
          </a:prstGeom>
          <a:noFill/>
        </p:spPr>
        <p:txBody>
          <a:bodyPr wrap="square" tIns="64008">
            <a:noAutofit/>
          </a:bodyPr>
          <a:lstStyle/>
          <a:p>
            <a:pPr algn="ctr" defTabSz="1397095">
              <a:lnSpc>
                <a:spcPct val="90000"/>
              </a:lnSpc>
              <a:spcBef>
                <a:spcPct val="0"/>
              </a:spcBef>
            </a:pPr>
            <a:r>
              <a:rPr lang="en-US" sz="1000" kern="0" dirty="0">
                <a:ln w="3175">
                  <a:noFill/>
                </a:ln>
                <a:gradFill>
                  <a:gsLst>
                    <a:gs pos="0">
                      <a:schemeClr val="tx1"/>
                    </a:gs>
                    <a:gs pos="100000">
                      <a:schemeClr val="tx1"/>
                    </a:gs>
                  </a:gsLst>
                  <a:lin ang="10800000" scaled="1"/>
                </a:gradFill>
                <a:latin typeface="Segoe UI Semibold" charset="0"/>
                <a:cs typeface="Segoe UI Semibold" charset="0"/>
              </a:rPr>
              <a:t>Defender for Office 365</a:t>
            </a:r>
          </a:p>
        </p:txBody>
      </p:sp>
      <p:grpSp>
        <p:nvGrpSpPr>
          <p:cNvPr id="287" name="Group 286">
            <a:extLst>
              <a:ext uri="{FF2B5EF4-FFF2-40B4-BE49-F238E27FC236}">
                <a16:creationId xmlns:a16="http://schemas.microsoft.com/office/drawing/2014/main" id="{900A4DF7-857C-44B4-9C90-E08F58956329}"/>
              </a:ext>
            </a:extLst>
          </p:cNvPr>
          <p:cNvGrpSpPr/>
          <p:nvPr/>
        </p:nvGrpSpPr>
        <p:grpSpPr>
          <a:xfrm>
            <a:off x="7170616" y="1898466"/>
            <a:ext cx="392483" cy="313279"/>
            <a:chOff x="1971627" y="5706146"/>
            <a:chExt cx="887868" cy="708697"/>
          </a:xfrm>
        </p:grpSpPr>
        <p:sp>
          <p:nvSpPr>
            <p:cNvPr id="291" name="Rectangle 5">
              <a:extLst>
                <a:ext uri="{FF2B5EF4-FFF2-40B4-BE49-F238E27FC236}">
                  <a16:creationId xmlns:a16="http://schemas.microsoft.com/office/drawing/2014/main" id="{70AC4380-D5FE-4C55-8652-053B8F92409F}"/>
                </a:ext>
              </a:extLst>
            </p:cNvPr>
            <p:cNvSpPr>
              <a:spLocks noChangeArrowheads="1"/>
            </p:cNvSpPr>
            <p:nvPr/>
          </p:nvSpPr>
          <p:spPr bwMode="auto">
            <a:xfrm>
              <a:off x="1995138" y="5736572"/>
              <a:ext cx="840846" cy="539361"/>
            </a:xfrm>
            <a:prstGeom prst="rect">
              <a:avLst/>
            </a:pr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12">
              <a:extLst>
                <a:ext uri="{FF2B5EF4-FFF2-40B4-BE49-F238E27FC236}">
                  <a16:creationId xmlns:a16="http://schemas.microsoft.com/office/drawing/2014/main" id="{327067B9-3D7C-4C27-B96D-63D81D708E70}"/>
                </a:ext>
              </a:extLst>
            </p:cNvPr>
            <p:cNvSpPr>
              <a:spLocks noEditPoints="1"/>
            </p:cNvSpPr>
            <p:nvPr/>
          </p:nvSpPr>
          <p:spPr bwMode="auto">
            <a:xfrm>
              <a:off x="1971627" y="5706146"/>
              <a:ext cx="887868" cy="602979"/>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293" name="Rectangle: Rounded Corners 292">
              <a:extLst>
                <a:ext uri="{FF2B5EF4-FFF2-40B4-BE49-F238E27FC236}">
                  <a16:creationId xmlns:a16="http://schemas.microsoft.com/office/drawing/2014/main" id="{3065F6EA-C2B8-4FA3-A2FE-C28D00799A06}"/>
                </a:ext>
              </a:extLst>
            </p:cNvPr>
            <p:cNvSpPr/>
            <p:nvPr/>
          </p:nvSpPr>
          <p:spPr bwMode="auto">
            <a:xfrm>
              <a:off x="2232681" y="6369124"/>
              <a:ext cx="365760" cy="45719"/>
            </a:xfrm>
            <a:prstGeom prst="roundRect">
              <a:avLst>
                <a:gd name="adj" fmla="val 50000"/>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sp>
          <p:nvSpPr>
            <p:cNvPr id="294" name="Rectangle 293">
              <a:extLst>
                <a:ext uri="{FF2B5EF4-FFF2-40B4-BE49-F238E27FC236}">
                  <a16:creationId xmlns:a16="http://schemas.microsoft.com/office/drawing/2014/main" id="{41CA4E09-98C9-492D-BB02-F489FEC1D405}"/>
                </a:ext>
              </a:extLst>
            </p:cNvPr>
            <p:cNvSpPr/>
            <p:nvPr/>
          </p:nvSpPr>
          <p:spPr bwMode="auto">
            <a:xfrm>
              <a:off x="2377716" y="6275933"/>
              <a:ext cx="75690" cy="117075"/>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grpSp>
      <p:sp>
        <p:nvSpPr>
          <p:cNvPr id="238" name="Rectangle 237">
            <a:extLst>
              <a:ext uri="{FF2B5EF4-FFF2-40B4-BE49-F238E27FC236}">
                <a16:creationId xmlns:a16="http://schemas.microsoft.com/office/drawing/2014/main" id="{D1E6EFD2-885F-4B71-B449-990229BE8023}"/>
              </a:ext>
            </a:extLst>
          </p:cNvPr>
          <p:cNvSpPr/>
          <p:nvPr/>
        </p:nvSpPr>
        <p:spPr>
          <a:xfrm>
            <a:off x="7740508" y="2201197"/>
            <a:ext cx="909900" cy="478641"/>
          </a:xfrm>
          <a:prstGeom prst="rect">
            <a:avLst/>
          </a:prstGeom>
          <a:noFill/>
        </p:spPr>
        <p:txBody>
          <a:bodyPr wrap="square" tIns="64008">
            <a:noAutofit/>
          </a:bodyPr>
          <a:lstStyle/>
          <a:p>
            <a:pPr algn="ctr" defTabSz="1397095">
              <a:lnSpc>
                <a:spcPct val="90000"/>
              </a:lnSpc>
              <a:spcBef>
                <a:spcPct val="0"/>
              </a:spcBef>
            </a:pPr>
            <a:r>
              <a:rPr lang="en-US" sz="1000" kern="0" dirty="0">
                <a:ln w="3175">
                  <a:noFill/>
                </a:ln>
                <a:gradFill>
                  <a:gsLst>
                    <a:gs pos="0">
                      <a:schemeClr val="tx1"/>
                    </a:gs>
                    <a:gs pos="100000">
                      <a:schemeClr val="tx1"/>
                    </a:gs>
                  </a:gsLst>
                  <a:lin ang="10800000" scaled="1"/>
                </a:gradFill>
                <a:latin typeface="Segoe UI Semibold" charset="0"/>
                <a:cs typeface="Segoe UI Semibold" charset="0"/>
              </a:rPr>
              <a:t>Defender for Identity</a:t>
            </a:r>
          </a:p>
        </p:txBody>
      </p:sp>
      <p:grpSp>
        <p:nvGrpSpPr>
          <p:cNvPr id="297" name="Group 296">
            <a:extLst>
              <a:ext uri="{FF2B5EF4-FFF2-40B4-BE49-F238E27FC236}">
                <a16:creationId xmlns:a16="http://schemas.microsoft.com/office/drawing/2014/main" id="{D6B27BCD-9659-4C0F-8EF9-C110FBC30824}"/>
              </a:ext>
            </a:extLst>
          </p:cNvPr>
          <p:cNvGrpSpPr/>
          <p:nvPr/>
        </p:nvGrpSpPr>
        <p:grpSpPr>
          <a:xfrm>
            <a:off x="7999216" y="1898466"/>
            <a:ext cx="392483" cy="313279"/>
            <a:chOff x="1971627" y="5706146"/>
            <a:chExt cx="887868" cy="708697"/>
          </a:xfrm>
        </p:grpSpPr>
        <p:sp>
          <p:nvSpPr>
            <p:cNvPr id="298" name="Rectangle 5">
              <a:extLst>
                <a:ext uri="{FF2B5EF4-FFF2-40B4-BE49-F238E27FC236}">
                  <a16:creationId xmlns:a16="http://schemas.microsoft.com/office/drawing/2014/main" id="{79955EE9-09E1-44E4-9A6C-D1857B25C761}"/>
                </a:ext>
              </a:extLst>
            </p:cNvPr>
            <p:cNvSpPr>
              <a:spLocks noChangeArrowheads="1"/>
            </p:cNvSpPr>
            <p:nvPr/>
          </p:nvSpPr>
          <p:spPr bwMode="auto">
            <a:xfrm>
              <a:off x="1995138" y="5736572"/>
              <a:ext cx="840846" cy="539361"/>
            </a:xfrm>
            <a:prstGeom prst="rect">
              <a:avLst/>
            </a:pr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12">
              <a:extLst>
                <a:ext uri="{FF2B5EF4-FFF2-40B4-BE49-F238E27FC236}">
                  <a16:creationId xmlns:a16="http://schemas.microsoft.com/office/drawing/2014/main" id="{CB738758-BCE8-4358-A5D2-BDAFB4D31E84}"/>
                </a:ext>
              </a:extLst>
            </p:cNvPr>
            <p:cNvSpPr>
              <a:spLocks noEditPoints="1"/>
            </p:cNvSpPr>
            <p:nvPr/>
          </p:nvSpPr>
          <p:spPr bwMode="auto">
            <a:xfrm>
              <a:off x="1971627" y="5706146"/>
              <a:ext cx="887868" cy="602979"/>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00" name="Rectangle: Rounded Corners 299">
              <a:extLst>
                <a:ext uri="{FF2B5EF4-FFF2-40B4-BE49-F238E27FC236}">
                  <a16:creationId xmlns:a16="http://schemas.microsoft.com/office/drawing/2014/main" id="{2E27AD9B-7D92-4B21-A5FD-F931BA417436}"/>
                </a:ext>
              </a:extLst>
            </p:cNvPr>
            <p:cNvSpPr/>
            <p:nvPr/>
          </p:nvSpPr>
          <p:spPr bwMode="auto">
            <a:xfrm>
              <a:off x="2232681" y="6369124"/>
              <a:ext cx="365760" cy="45719"/>
            </a:xfrm>
            <a:prstGeom prst="roundRect">
              <a:avLst>
                <a:gd name="adj" fmla="val 50000"/>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sp>
          <p:nvSpPr>
            <p:cNvPr id="301" name="Rectangle 300">
              <a:extLst>
                <a:ext uri="{FF2B5EF4-FFF2-40B4-BE49-F238E27FC236}">
                  <a16:creationId xmlns:a16="http://schemas.microsoft.com/office/drawing/2014/main" id="{D65E7061-01CC-47F8-9CB1-3FB4D71C6F3E}"/>
                </a:ext>
              </a:extLst>
            </p:cNvPr>
            <p:cNvSpPr/>
            <p:nvPr/>
          </p:nvSpPr>
          <p:spPr bwMode="auto">
            <a:xfrm>
              <a:off x="2377716" y="6275933"/>
              <a:ext cx="75690" cy="117075"/>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err="1">
                <a:solidFill>
                  <a:srgbClr val="505050"/>
                </a:solidFill>
                <a:latin typeface="Segoe UI"/>
              </a:endParaRPr>
            </a:p>
          </p:txBody>
        </p:sp>
      </p:grpSp>
      <p:sp>
        <p:nvSpPr>
          <p:cNvPr id="295" name="Rectangle 294">
            <a:extLst>
              <a:ext uri="{FF2B5EF4-FFF2-40B4-BE49-F238E27FC236}">
                <a16:creationId xmlns:a16="http://schemas.microsoft.com/office/drawing/2014/main" id="{0CB6953E-62D3-40F6-A19D-BB1FFD2DEABF}"/>
              </a:ext>
            </a:extLst>
          </p:cNvPr>
          <p:cNvSpPr/>
          <p:nvPr/>
        </p:nvSpPr>
        <p:spPr>
          <a:xfrm>
            <a:off x="9141883" y="2195721"/>
            <a:ext cx="909900" cy="295543"/>
          </a:xfrm>
          <a:prstGeom prst="rect">
            <a:avLst/>
          </a:prstGeom>
          <a:noFill/>
        </p:spPr>
        <p:txBody>
          <a:bodyPr wrap="square" tIns="64008">
            <a:noAutofit/>
          </a:bodyPr>
          <a:lstStyle/>
          <a:p>
            <a:pPr algn="ct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Power BI</a:t>
            </a:r>
          </a:p>
        </p:txBody>
      </p:sp>
      <p:pic>
        <p:nvPicPr>
          <p:cNvPr id="13" name="Power BI" descr="Power BI">
            <a:extLst>
              <a:ext uri="{FF2B5EF4-FFF2-40B4-BE49-F238E27FC236}">
                <a16:creationId xmlns:a16="http://schemas.microsoft.com/office/drawing/2014/main" id="{820C72E2-1043-4B1B-88C9-F2B015FE71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63391" y="1880596"/>
            <a:ext cx="382322" cy="382322"/>
          </a:xfrm>
          <a:prstGeom prst="rect">
            <a:avLst/>
          </a:prstGeom>
        </p:spPr>
      </p:pic>
      <p:sp>
        <p:nvSpPr>
          <p:cNvPr id="41" name="Title 1">
            <a:extLst>
              <a:ext uri="{FF2B5EF4-FFF2-40B4-BE49-F238E27FC236}">
                <a16:creationId xmlns:a16="http://schemas.microsoft.com/office/drawing/2014/main" id="{3624EB67-96B4-452A-996B-AF28A6E6A2C3}"/>
              </a:ext>
            </a:extLst>
          </p:cNvPr>
          <p:cNvSpPr txBox="1">
            <a:spLocks/>
          </p:cNvSpPr>
          <p:nvPr/>
        </p:nvSpPr>
        <p:spPr>
          <a:xfrm>
            <a:off x="9931442" y="2198039"/>
            <a:ext cx="1394338" cy="346209"/>
          </a:xfrm>
          <a:prstGeom prst="rect">
            <a:avLst/>
          </a:prstGeom>
          <a:noFill/>
        </p:spPr>
        <p:txBody>
          <a:bodyPr wrap="square" tIns="64008">
            <a:noAutofit/>
          </a:bodyPr>
          <a:lstStyle>
            <a:defPPr>
              <a:defRPr lang="en-US"/>
            </a:defPPr>
            <a:lvl1pPr algn="ctr" defTabSz="1397095">
              <a:lnSpc>
                <a:spcPct val="90000"/>
              </a:lnSpc>
              <a:spcBef>
                <a:spcPct val="0"/>
              </a:spcBef>
              <a:defRPr sz="1050" kern="0">
                <a:ln w="3175">
                  <a:noFill/>
                </a:ln>
                <a:gradFill>
                  <a:gsLst>
                    <a:gs pos="0">
                      <a:schemeClr val="tx1"/>
                    </a:gs>
                    <a:gs pos="100000">
                      <a:schemeClr val="tx1"/>
                    </a:gs>
                  </a:gsLst>
                  <a:lin ang="10800000" scaled="1"/>
                </a:gradFill>
                <a:latin typeface="Segoe UI Semibold" charset="0"/>
                <a:cs typeface="Segoe UI Semibold" charset="0"/>
              </a:defRPr>
            </a:lvl1pPr>
          </a:lstStyle>
          <a:p>
            <a:r>
              <a:rPr lang="en-US" sz="1000"/>
              <a:t>Custom</a:t>
            </a:r>
            <a:br>
              <a:rPr lang="en-US" sz="1000"/>
            </a:br>
            <a:r>
              <a:rPr lang="en-US" sz="1000"/>
              <a:t>Threat Intelligence </a:t>
            </a:r>
          </a:p>
        </p:txBody>
      </p:sp>
      <p:grpSp>
        <p:nvGrpSpPr>
          <p:cNvPr id="18" name="Group 17">
            <a:extLst>
              <a:ext uri="{FF2B5EF4-FFF2-40B4-BE49-F238E27FC236}">
                <a16:creationId xmlns:a16="http://schemas.microsoft.com/office/drawing/2014/main" id="{3F072C6A-C8E4-42B1-93DD-346A129BA4EB}"/>
              </a:ext>
            </a:extLst>
          </p:cNvPr>
          <p:cNvGrpSpPr/>
          <p:nvPr/>
        </p:nvGrpSpPr>
        <p:grpSpPr>
          <a:xfrm>
            <a:off x="10445007" y="1914990"/>
            <a:ext cx="367207" cy="288950"/>
            <a:chOff x="10351460" y="2019884"/>
            <a:chExt cx="474669" cy="373510"/>
          </a:xfrm>
        </p:grpSpPr>
        <p:sp>
          <p:nvSpPr>
            <p:cNvPr id="306" name="Freeform 47">
              <a:extLst>
                <a:ext uri="{FF2B5EF4-FFF2-40B4-BE49-F238E27FC236}">
                  <a16:creationId xmlns:a16="http://schemas.microsoft.com/office/drawing/2014/main" id="{D3295008-AF8D-4821-AD8D-3A59CE111FD9}"/>
                </a:ext>
              </a:extLst>
            </p:cNvPr>
            <p:cNvSpPr>
              <a:spLocks noEditPoints="1"/>
            </p:cNvSpPr>
            <p:nvPr/>
          </p:nvSpPr>
          <p:spPr bwMode="auto">
            <a:xfrm>
              <a:off x="10637818" y="2019884"/>
              <a:ext cx="188311" cy="188311"/>
            </a:xfrm>
            <a:custGeom>
              <a:avLst/>
              <a:gdLst>
                <a:gd name="T0" fmla="*/ 163 w 199"/>
                <a:gd name="T1" fmla="*/ 60 h 199"/>
                <a:gd name="T2" fmla="*/ 177 w 199"/>
                <a:gd name="T3" fmla="*/ 37 h 199"/>
                <a:gd name="T4" fmla="*/ 161 w 199"/>
                <a:gd name="T5" fmla="*/ 21 h 199"/>
                <a:gd name="T6" fmla="*/ 138 w 199"/>
                <a:gd name="T7" fmla="*/ 36 h 199"/>
                <a:gd name="T8" fmla="*/ 116 w 199"/>
                <a:gd name="T9" fmla="*/ 28 h 199"/>
                <a:gd name="T10" fmla="*/ 110 w 199"/>
                <a:gd name="T11" fmla="*/ 0 h 199"/>
                <a:gd name="T12" fmla="*/ 88 w 199"/>
                <a:gd name="T13" fmla="*/ 0 h 199"/>
                <a:gd name="T14" fmla="*/ 82 w 199"/>
                <a:gd name="T15" fmla="*/ 28 h 199"/>
                <a:gd name="T16" fmla="*/ 61 w 199"/>
                <a:gd name="T17" fmla="*/ 36 h 199"/>
                <a:gd name="T18" fmla="*/ 37 w 199"/>
                <a:gd name="T19" fmla="*/ 21 h 199"/>
                <a:gd name="T20" fmla="*/ 21 w 199"/>
                <a:gd name="T21" fmla="*/ 37 h 199"/>
                <a:gd name="T22" fmla="*/ 36 w 199"/>
                <a:gd name="T23" fmla="*/ 60 h 199"/>
                <a:gd name="T24" fmla="*/ 26 w 199"/>
                <a:gd name="T25" fmla="*/ 82 h 199"/>
                <a:gd name="T26" fmla="*/ 0 w 199"/>
                <a:gd name="T27" fmla="*/ 88 h 199"/>
                <a:gd name="T28" fmla="*/ 0 w 199"/>
                <a:gd name="T29" fmla="*/ 111 h 199"/>
                <a:gd name="T30" fmla="*/ 26 w 199"/>
                <a:gd name="T31" fmla="*/ 117 h 199"/>
                <a:gd name="T32" fmla="*/ 36 w 199"/>
                <a:gd name="T33" fmla="*/ 139 h 199"/>
                <a:gd name="T34" fmla="*/ 22 w 199"/>
                <a:gd name="T35" fmla="*/ 162 h 199"/>
                <a:gd name="T36" fmla="*/ 38 w 199"/>
                <a:gd name="T37" fmla="*/ 178 h 199"/>
                <a:gd name="T38" fmla="*/ 61 w 199"/>
                <a:gd name="T39" fmla="*/ 163 h 199"/>
                <a:gd name="T40" fmla="*/ 83 w 199"/>
                <a:gd name="T41" fmla="*/ 171 h 199"/>
                <a:gd name="T42" fmla="*/ 82 w 199"/>
                <a:gd name="T43" fmla="*/ 171 h 199"/>
                <a:gd name="T44" fmla="*/ 88 w 199"/>
                <a:gd name="T45" fmla="*/ 199 h 199"/>
                <a:gd name="T46" fmla="*/ 111 w 199"/>
                <a:gd name="T47" fmla="*/ 199 h 199"/>
                <a:gd name="T48" fmla="*/ 117 w 199"/>
                <a:gd name="T49" fmla="*/ 171 h 199"/>
                <a:gd name="T50" fmla="*/ 138 w 199"/>
                <a:gd name="T51" fmla="*/ 163 h 199"/>
                <a:gd name="T52" fmla="*/ 162 w 199"/>
                <a:gd name="T53" fmla="*/ 177 h 199"/>
                <a:gd name="T54" fmla="*/ 178 w 199"/>
                <a:gd name="T55" fmla="*/ 161 h 199"/>
                <a:gd name="T56" fmla="*/ 164 w 199"/>
                <a:gd name="T57" fmla="*/ 139 h 199"/>
                <a:gd name="T58" fmla="*/ 173 w 199"/>
                <a:gd name="T59" fmla="*/ 117 h 199"/>
                <a:gd name="T60" fmla="*/ 199 w 199"/>
                <a:gd name="T61" fmla="*/ 111 h 199"/>
                <a:gd name="T62" fmla="*/ 199 w 199"/>
                <a:gd name="T63" fmla="*/ 88 h 199"/>
                <a:gd name="T64" fmla="*/ 174 w 199"/>
                <a:gd name="T65" fmla="*/ 82 h 199"/>
                <a:gd name="T66" fmla="*/ 163 w 199"/>
                <a:gd name="T67" fmla="*/ 60 h 199"/>
                <a:gd name="T68" fmla="*/ 116 w 199"/>
                <a:gd name="T69" fmla="*/ 140 h 199"/>
                <a:gd name="T70" fmla="*/ 59 w 199"/>
                <a:gd name="T71" fmla="*/ 117 h 199"/>
                <a:gd name="T72" fmla="*/ 82 w 199"/>
                <a:gd name="T73" fmla="*/ 59 h 199"/>
                <a:gd name="T74" fmla="*/ 139 w 199"/>
                <a:gd name="T75" fmla="*/ 82 h 199"/>
                <a:gd name="T76" fmla="*/ 116 w 199"/>
                <a:gd name="T77" fmla="*/ 14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9" h="199">
                  <a:moveTo>
                    <a:pt x="163" y="60"/>
                  </a:moveTo>
                  <a:cubicBezTo>
                    <a:pt x="166" y="58"/>
                    <a:pt x="177" y="37"/>
                    <a:pt x="177" y="37"/>
                  </a:cubicBezTo>
                  <a:cubicBezTo>
                    <a:pt x="161" y="21"/>
                    <a:pt x="161" y="21"/>
                    <a:pt x="161" y="21"/>
                  </a:cubicBezTo>
                  <a:cubicBezTo>
                    <a:pt x="161" y="21"/>
                    <a:pt x="140" y="34"/>
                    <a:pt x="138" y="36"/>
                  </a:cubicBezTo>
                  <a:cubicBezTo>
                    <a:pt x="132" y="33"/>
                    <a:pt x="124" y="29"/>
                    <a:pt x="116" y="28"/>
                  </a:cubicBezTo>
                  <a:cubicBezTo>
                    <a:pt x="117" y="26"/>
                    <a:pt x="110" y="0"/>
                    <a:pt x="110" y="0"/>
                  </a:cubicBezTo>
                  <a:cubicBezTo>
                    <a:pt x="88" y="0"/>
                    <a:pt x="88" y="0"/>
                    <a:pt x="88" y="0"/>
                  </a:cubicBezTo>
                  <a:cubicBezTo>
                    <a:pt x="88" y="0"/>
                    <a:pt x="82" y="27"/>
                    <a:pt x="82" y="28"/>
                  </a:cubicBezTo>
                  <a:cubicBezTo>
                    <a:pt x="74" y="29"/>
                    <a:pt x="67" y="33"/>
                    <a:pt x="61" y="36"/>
                  </a:cubicBezTo>
                  <a:cubicBezTo>
                    <a:pt x="60" y="35"/>
                    <a:pt x="37" y="21"/>
                    <a:pt x="37" y="21"/>
                  </a:cubicBezTo>
                  <a:cubicBezTo>
                    <a:pt x="21" y="37"/>
                    <a:pt x="21" y="37"/>
                    <a:pt x="21" y="37"/>
                  </a:cubicBezTo>
                  <a:cubicBezTo>
                    <a:pt x="21" y="37"/>
                    <a:pt x="34" y="58"/>
                    <a:pt x="36" y="60"/>
                  </a:cubicBezTo>
                  <a:cubicBezTo>
                    <a:pt x="31" y="67"/>
                    <a:pt x="28" y="74"/>
                    <a:pt x="26" y="82"/>
                  </a:cubicBezTo>
                  <a:cubicBezTo>
                    <a:pt x="23" y="82"/>
                    <a:pt x="0" y="88"/>
                    <a:pt x="0" y="88"/>
                  </a:cubicBezTo>
                  <a:cubicBezTo>
                    <a:pt x="0" y="111"/>
                    <a:pt x="0" y="111"/>
                    <a:pt x="0" y="111"/>
                  </a:cubicBezTo>
                  <a:cubicBezTo>
                    <a:pt x="0" y="111"/>
                    <a:pt x="24" y="117"/>
                    <a:pt x="26" y="117"/>
                  </a:cubicBezTo>
                  <a:cubicBezTo>
                    <a:pt x="28" y="125"/>
                    <a:pt x="32" y="132"/>
                    <a:pt x="36" y="139"/>
                  </a:cubicBezTo>
                  <a:cubicBezTo>
                    <a:pt x="34" y="141"/>
                    <a:pt x="22" y="162"/>
                    <a:pt x="22" y="162"/>
                  </a:cubicBezTo>
                  <a:cubicBezTo>
                    <a:pt x="38" y="178"/>
                    <a:pt x="38" y="178"/>
                    <a:pt x="38" y="178"/>
                  </a:cubicBezTo>
                  <a:cubicBezTo>
                    <a:pt x="38" y="178"/>
                    <a:pt x="60" y="164"/>
                    <a:pt x="61" y="163"/>
                  </a:cubicBezTo>
                  <a:cubicBezTo>
                    <a:pt x="68" y="167"/>
                    <a:pt x="75" y="169"/>
                    <a:pt x="83" y="171"/>
                  </a:cubicBezTo>
                  <a:cubicBezTo>
                    <a:pt x="82" y="171"/>
                    <a:pt x="82" y="171"/>
                    <a:pt x="82" y="171"/>
                  </a:cubicBezTo>
                  <a:cubicBezTo>
                    <a:pt x="82" y="172"/>
                    <a:pt x="88" y="199"/>
                    <a:pt x="88" y="199"/>
                  </a:cubicBezTo>
                  <a:cubicBezTo>
                    <a:pt x="111" y="199"/>
                    <a:pt x="111" y="199"/>
                    <a:pt x="111" y="199"/>
                  </a:cubicBezTo>
                  <a:cubicBezTo>
                    <a:pt x="111" y="199"/>
                    <a:pt x="117" y="172"/>
                    <a:pt x="117" y="171"/>
                  </a:cubicBezTo>
                  <a:cubicBezTo>
                    <a:pt x="124" y="169"/>
                    <a:pt x="132" y="167"/>
                    <a:pt x="138" y="163"/>
                  </a:cubicBezTo>
                  <a:cubicBezTo>
                    <a:pt x="140" y="164"/>
                    <a:pt x="162" y="177"/>
                    <a:pt x="162" y="177"/>
                  </a:cubicBezTo>
                  <a:cubicBezTo>
                    <a:pt x="178" y="161"/>
                    <a:pt x="178" y="161"/>
                    <a:pt x="178" y="161"/>
                  </a:cubicBezTo>
                  <a:cubicBezTo>
                    <a:pt x="178" y="161"/>
                    <a:pt x="166" y="141"/>
                    <a:pt x="164" y="139"/>
                  </a:cubicBezTo>
                  <a:cubicBezTo>
                    <a:pt x="168" y="132"/>
                    <a:pt x="171" y="125"/>
                    <a:pt x="173" y="117"/>
                  </a:cubicBezTo>
                  <a:cubicBezTo>
                    <a:pt x="176" y="117"/>
                    <a:pt x="199" y="111"/>
                    <a:pt x="199" y="111"/>
                  </a:cubicBezTo>
                  <a:cubicBezTo>
                    <a:pt x="199" y="88"/>
                    <a:pt x="199" y="88"/>
                    <a:pt x="199" y="88"/>
                  </a:cubicBezTo>
                  <a:cubicBezTo>
                    <a:pt x="199" y="88"/>
                    <a:pt x="177" y="82"/>
                    <a:pt x="174" y="82"/>
                  </a:cubicBezTo>
                  <a:cubicBezTo>
                    <a:pt x="171" y="74"/>
                    <a:pt x="168" y="67"/>
                    <a:pt x="163" y="60"/>
                  </a:cubicBezTo>
                  <a:close/>
                  <a:moveTo>
                    <a:pt x="116" y="140"/>
                  </a:moveTo>
                  <a:cubicBezTo>
                    <a:pt x="94" y="149"/>
                    <a:pt x="68" y="139"/>
                    <a:pt x="59" y="117"/>
                  </a:cubicBezTo>
                  <a:cubicBezTo>
                    <a:pt x="49" y="95"/>
                    <a:pt x="60" y="69"/>
                    <a:pt x="82" y="59"/>
                  </a:cubicBezTo>
                  <a:cubicBezTo>
                    <a:pt x="104" y="50"/>
                    <a:pt x="130" y="60"/>
                    <a:pt x="139" y="82"/>
                  </a:cubicBezTo>
                  <a:cubicBezTo>
                    <a:pt x="149" y="105"/>
                    <a:pt x="139" y="130"/>
                    <a:pt x="116" y="14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07" name="Freeform 48">
              <a:extLst>
                <a:ext uri="{FF2B5EF4-FFF2-40B4-BE49-F238E27FC236}">
                  <a16:creationId xmlns:a16="http://schemas.microsoft.com/office/drawing/2014/main" id="{6247F5EC-1A8C-4FAE-B460-450238981A65}"/>
                </a:ext>
              </a:extLst>
            </p:cNvPr>
            <p:cNvSpPr>
              <a:spLocks/>
            </p:cNvSpPr>
            <p:nvPr/>
          </p:nvSpPr>
          <p:spPr bwMode="auto">
            <a:xfrm>
              <a:off x="10351460" y="2074354"/>
              <a:ext cx="150960" cy="319040"/>
            </a:xfrm>
            <a:custGeom>
              <a:avLst/>
              <a:gdLst>
                <a:gd name="T0" fmla="*/ 77 w 160"/>
                <a:gd name="T1" fmla="*/ 111 h 335"/>
                <a:gd name="T2" fmla="*/ 88 w 160"/>
                <a:gd name="T3" fmla="*/ 122 h 335"/>
                <a:gd name="T4" fmla="*/ 77 w 160"/>
                <a:gd name="T5" fmla="*/ 133 h 335"/>
                <a:gd name="T6" fmla="*/ 66 w 160"/>
                <a:gd name="T7" fmla="*/ 122 h 335"/>
                <a:gd name="T8" fmla="*/ 67 w 160"/>
                <a:gd name="T9" fmla="*/ 118 h 335"/>
                <a:gd name="T10" fmla="*/ 44 w 160"/>
                <a:gd name="T11" fmla="*/ 104 h 335"/>
                <a:gd name="T12" fmla="*/ 0 w 160"/>
                <a:gd name="T13" fmla="*/ 130 h 335"/>
                <a:gd name="T14" fmla="*/ 0 w 160"/>
                <a:gd name="T15" fmla="*/ 167 h 335"/>
                <a:gd name="T16" fmla="*/ 33 w 160"/>
                <a:gd name="T17" fmla="*/ 167 h 335"/>
                <a:gd name="T18" fmla="*/ 44 w 160"/>
                <a:gd name="T19" fmla="*/ 159 h 335"/>
                <a:gd name="T20" fmla="*/ 55 w 160"/>
                <a:gd name="T21" fmla="*/ 171 h 335"/>
                <a:gd name="T22" fmla="*/ 44 w 160"/>
                <a:gd name="T23" fmla="*/ 182 h 335"/>
                <a:gd name="T24" fmla="*/ 33 w 160"/>
                <a:gd name="T25" fmla="*/ 173 h 335"/>
                <a:gd name="T26" fmla="*/ 0 w 160"/>
                <a:gd name="T27" fmla="*/ 173 h 335"/>
                <a:gd name="T28" fmla="*/ 0 w 160"/>
                <a:gd name="T29" fmla="*/ 212 h 335"/>
                <a:gd name="T30" fmla="*/ 44 w 160"/>
                <a:gd name="T31" fmla="*/ 239 h 335"/>
                <a:gd name="T32" fmla="*/ 67 w 160"/>
                <a:gd name="T33" fmla="*/ 225 h 335"/>
                <a:gd name="T34" fmla="*/ 66 w 160"/>
                <a:gd name="T35" fmla="*/ 221 h 335"/>
                <a:gd name="T36" fmla="*/ 78 w 160"/>
                <a:gd name="T37" fmla="*/ 210 h 335"/>
                <a:gd name="T38" fmla="*/ 88 w 160"/>
                <a:gd name="T39" fmla="*/ 221 h 335"/>
                <a:gd name="T40" fmla="*/ 77 w 160"/>
                <a:gd name="T41" fmla="*/ 232 h 335"/>
                <a:gd name="T42" fmla="*/ 70 w 160"/>
                <a:gd name="T43" fmla="*/ 229 h 335"/>
                <a:gd name="T44" fmla="*/ 47 w 160"/>
                <a:gd name="T45" fmla="*/ 243 h 335"/>
                <a:gd name="T46" fmla="*/ 47 w 160"/>
                <a:gd name="T47" fmla="*/ 285 h 335"/>
                <a:gd name="T48" fmla="*/ 130 w 160"/>
                <a:gd name="T49" fmla="*/ 335 h 335"/>
                <a:gd name="T50" fmla="*/ 160 w 160"/>
                <a:gd name="T51" fmla="*/ 315 h 335"/>
                <a:gd name="T52" fmla="*/ 160 w 160"/>
                <a:gd name="T53" fmla="*/ 174 h 335"/>
                <a:gd name="T54" fmla="*/ 143 w 160"/>
                <a:gd name="T55" fmla="*/ 174 h 335"/>
                <a:gd name="T56" fmla="*/ 132 w 160"/>
                <a:gd name="T57" fmla="*/ 182 h 335"/>
                <a:gd name="T58" fmla="*/ 121 w 160"/>
                <a:gd name="T59" fmla="*/ 171 h 335"/>
                <a:gd name="T60" fmla="*/ 132 w 160"/>
                <a:gd name="T61" fmla="*/ 159 h 335"/>
                <a:gd name="T62" fmla="*/ 143 w 160"/>
                <a:gd name="T63" fmla="*/ 168 h 335"/>
                <a:gd name="T64" fmla="*/ 159 w 160"/>
                <a:gd name="T65" fmla="*/ 168 h 335"/>
                <a:gd name="T66" fmla="*/ 159 w 160"/>
                <a:gd name="T67" fmla="*/ 21 h 335"/>
                <a:gd name="T68" fmla="*/ 124 w 160"/>
                <a:gd name="T69" fmla="*/ 0 h 335"/>
                <a:gd name="T70" fmla="*/ 47 w 160"/>
                <a:gd name="T71" fmla="*/ 46 h 335"/>
                <a:gd name="T72" fmla="*/ 47 w 160"/>
                <a:gd name="T73" fmla="*/ 99 h 335"/>
                <a:gd name="T74" fmla="*/ 70 w 160"/>
                <a:gd name="T75" fmla="*/ 113 h 335"/>
                <a:gd name="T76" fmla="*/ 77 w 160"/>
                <a:gd name="T77" fmla="*/ 11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335">
                  <a:moveTo>
                    <a:pt x="77" y="111"/>
                  </a:moveTo>
                  <a:cubicBezTo>
                    <a:pt x="83" y="111"/>
                    <a:pt x="88" y="116"/>
                    <a:pt x="88" y="122"/>
                  </a:cubicBezTo>
                  <a:cubicBezTo>
                    <a:pt x="88" y="128"/>
                    <a:pt x="84" y="133"/>
                    <a:pt x="77" y="133"/>
                  </a:cubicBezTo>
                  <a:cubicBezTo>
                    <a:pt x="71" y="133"/>
                    <a:pt x="66" y="128"/>
                    <a:pt x="66" y="122"/>
                  </a:cubicBezTo>
                  <a:cubicBezTo>
                    <a:pt x="66" y="121"/>
                    <a:pt x="66" y="119"/>
                    <a:pt x="67" y="118"/>
                  </a:cubicBezTo>
                  <a:cubicBezTo>
                    <a:pt x="44" y="104"/>
                    <a:pt x="44" y="104"/>
                    <a:pt x="44" y="104"/>
                  </a:cubicBezTo>
                  <a:cubicBezTo>
                    <a:pt x="0" y="130"/>
                    <a:pt x="0" y="130"/>
                    <a:pt x="0" y="130"/>
                  </a:cubicBezTo>
                  <a:cubicBezTo>
                    <a:pt x="0" y="167"/>
                    <a:pt x="0" y="167"/>
                    <a:pt x="0" y="167"/>
                  </a:cubicBezTo>
                  <a:cubicBezTo>
                    <a:pt x="33" y="167"/>
                    <a:pt x="33" y="167"/>
                    <a:pt x="33" y="167"/>
                  </a:cubicBezTo>
                  <a:cubicBezTo>
                    <a:pt x="35" y="163"/>
                    <a:pt x="39" y="159"/>
                    <a:pt x="44" y="159"/>
                  </a:cubicBezTo>
                  <a:cubicBezTo>
                    <a:pt x="50" y="159"/>
                    <a:pt x="55" y="165"/>
                    <a:pt x="55" y="171"/>
                  </a:cubicBezTo>
                  <a:cubicBezTo>
                    <a:pt x="55" y="177"/>
                    <a:pt x="50" y="182"/>
                    <a:pt x="44" y="182"/>
                  </a:cubicBezTo>
                  <a:cubicBezTo>
                    <a:pt x="38" y="182"/>
                    <a:pt x="34" y="178"/>
                    <a:pt x="33" y="173"/>
                  </a:cubicBezTo>
                  <a:cubicBezTo>
                    <a:pt x="0" y="173"/>
                    <a:pt x="0" y="173"/>
                    <a:pt x="0" y="173"/>
                  </a:cubicBezTo>
                  <a:cubicBezTo>
                    <a:pt x="0" y="212"/>
                    <a:pt x="0" y="212"/>
                    <a:pt x="0" y="212"/>
                  </a:cubicBezTo>
                  <a:cubicBezTo>
                    <a:pt x="44" y="239"/>
                    <a:pt x="44" y="239"/>
                    <a:pt x="44" y="239"/>
                  </a:cubicBezTo>
                  <a:cubicBezTo>
                    <a:pt x="67" y="225"/>
                    <a:pt x="67" y="225"/>
                    <a:pt x="67" y="225"/>
                  </a:cubicBezTo>
                  <a:cubicBezTo>
                    <a:pt x="66" y="224"/>
                    <a:pt x="66" y="223"/>
                    <a:pt x="66" y="221"/>
                  </a:cubicBezTo>
                  <a:cubicBezTo>
                    <a:pt x="66" y="215"/>
                    <a:pt x="72" y="210"/>
                    <a:pt x="78" y="210"/>
                  </a:cubicBezTo>
                  <a:cubicBezTo>
                    <a:pt x="84" y="210"/>
                    <a:pt x="88" y="215"/>
                    <a:pt x="88" y="221"/>
                  </a:cubicBezTo>
                  <a:cubicBezTo>
                    <a:pt x="88" y="227"/>
                    <a:pt x="83" y="232"/>
                    <a:pt x="77" y="232"/>
                  </a:cubicBezTo>
                  <a:cubicBezTo>
                    <a:pt x="74" y="232"/>
                    <a:pt x="72" y="231"/>
                    <a:pt x="70" y="229"/>
                  </a:cubicBezTo>
                  <a:cubicBezTo>
                    <a:pt x="47" y="243"/>
                    <a:pt x="47" y="243"/>
                    <a:pt x="47" y="243"/>
                  </a:cubicBezTo>
                  <a:cubicBezTo>
                    <a:pt x="47" y="285"/>
                    <a:pt x="47" y="285"/>
                    <a:pt x="47" y="285"/>
                  </a:cubicBezTo>
                  <a:cubicBezTo>
                    <a:pt x="130" y="335"/>
                    <a:pt x="130" y="335"/>
                    <a:pt x="130" y="335"/>
                  </a:cubicBezTo>
                  <a:cubicBezTo>
                    <a:pt x="160" y="315"/>
                    <a:pt x="160" y="315"/>
                    <a:pt x="160" y="315"/>
                  </a:cubicBezTo>
                  <a:cubicBezTo>
                    <a:pt x="160" y="174"/>
                    <a:pt x="160" y="174"/>
                    <a:pt x="160" y="174"/>
                  </a:cubicBezTo>
                  <a:cubicBezTo>
                    <a:pt x="143" y="174"/>
                    <a:pt x="143" y="174"/>
                    <a:pt x="143" y="174"/>
                  </a:cubicBezTo>
                  <a:cubicBezTo>
                    <a:pt x="142" y="179"/>
                    <a:pt x="138" y="182"/>
                    <a:pt x="132" y="182"/>
                  </a:cubicBezTo>
                  <a:cubicBezTo>
                    <a:pt x="126" y="182"/>
                    <a:pt x="121" y="177"/>
                    <a:pt x="121" y="171"/>
                  </a:cubicBezTo>
                  <a:cubicBezTo>
                    <a:pt x="121" y="165"/>
                    <a:pt x="126" y="159"/>
                    <a:pt x="132" y="159"/>
                  </a:cubicBezTo>
                  <a:cubicBezTo>
                    <a:pt x="138" y="159"/>
                    <a:pt x="142" y="163"/>
                    <a:pt x="143" y="168"/>
                  </a:cubicBezTo>
                  <a:cubicBezTo>
                    <a:pt x="159" y="168"/>
                    <a:pt x="159" y="168"/>
                    <a:pt x="159" y="168"/>
                  </a:cubicBezTo>
                  <a:cubicBezTo>
                    <a:pt x="159" y="21"/>
                    <a:pt x="159" y="21"/>
                    <a:pt x="159" y="21"/>
                  </a:cubicBezTo>
                  <a:cubicBezTo>
                    <a:pt x="124" y="0"/>
                    <a:pt x="124" y="0"/>
                    <a:pt x="124" y="0"/>
                  </a:cubicBezTo>
                  <a:cubicBezTo>
                    <a:pt x="47" y="46"/>
                    <a:pt x="47" y="46"/>
                    <a:pt x="47" y="46"/>
                  </a:cubicBezTo>
                  <a:cubicBezTo>
                    <a:pt x="47" y="99"/>
                    <a:pt x="47" y="99"/>
                    <a:pt x="47" y="99"/>
                  </a:cubicBezTo>
                  <a:cubicBezTo>
                    <a:pt x="70" y="113"/>
                    <a:pt x="70" y="113"/>
                    <a:pt x="70" y="113"/>
                  </a:cubicBezTo>
                  <a:cubicBezTo>
                    <a:pt x="72" y="111"/>
                    <a:pt x="75" y="111"/>
                    <a:pt x="77" y="111"/>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08" name="Freeform 49">
              <a:extLst>
                <a:ext uri="{FF2B5EF4-FFF2-40B4-BE49-F238E27FC236}">
                  <a16:creationId xmlns:a16="http://schemas.microsoft.com/office/drawing/2014/main" id="{E5F3612E-2DBD-40CE-8552-33E59F3EDA87}"/>
                </a:ext>
              </a:extLst>
            </p:cNvPr>
            <p:cNvSpPr>
              <a:spLocks/>
            </p:cNvSpPr>
            <p:nvPr/>
          </p:nvSpPr>
          <p:spPr bwMode="auto">
            <a:xfrm>
              <a:off x="10508646" y="2074354"/>
              <a:ext cx="150960" cy="319040"/>
            </a:xfrm>
            <a:custGeom>
              <a:avLst/>
              <a:gdLst>
                <a:gd name="T0" fmla="*/ 93 w 160"/>
                <a:gd name="T1" fmla="*/ 122 h 336"/>
                <a:gd name="T2" fmla="*/ 82 w 160"/>
                <a:gd name="T3" fmla="*/ 133 h 336"/>
                <a:gd name="T4" fmla="*/ 71 w 160"/>
                <a:gd name="T5" fmla="*/ 122 h 336"/>
                <a:gd name="T6" fmla="*/ 82 w 160"/>
                <a:gd name="T7" fmla="*/ 111 h 336"/>
                <a:gd name="T8" fmla="*/ 89 w 160"/>
                <a:gd name="T9" fmla="*/ 114 h 336"/>
                <a:gd name="T10" fmla="*/ 113 w 160"/>
                <a:gd name="T11" fmla="*/ 100 h 336"/>
                <a:gd name="T12" fmla="*/ 113 w 160"/>
                <a:gd name="T13" fmla="*/ 46 h 336"/>
                <a:gd name="T14" fmla="*/ 36 w 160"/>
                <a:gd name="T15" fmla="*/ 0 h 336"/>
                <a:gd name="T16" fmla="*/ 1 w 160"/>
                <a:gd name="T17" fmla="*/ 21 h 336"/>
                <a:gd name="T18" fmla="*/ 1 w 160"/>
                <a:gd name="T19" fmla="*/ 169 h 336"/>
                <a:gd name="T20" fmla="*/ 16 w 160"/>
                <a:gd name="T21" fmla="*/ 169 h 336"/>
                <a:gd name="T22" fmla="*/ 27 w 160"/>
                <a:gd name="T23" fmla="*/ 160 h 336"/>
                <a:gd name="T24" fmla="*/ 38 w 160"/>
                <a:gd name="T25" fmla="*/ 171 h 336"/>
                <a:gd name="T26" fmla="*/ 27 w 160"/>
                <a:gd name="T27" fmla="*/ 182 h 336"/>
                <a:gd name="T28" fmla="*/ 16 w 160"/>
                <a:gd name="T29" fmla="*/ 175 h 336"/>
                <a:gd name="T30" fmla="*/ 0 w 160"/>
                <a:gd name="T31" fmla="*/ 175 h 336"/>
                <a:gd name="T32" fmla="*/ 0 w 160"/>
                <a:gd name="T33" fmla="*/ 315 h 336"/>
                <a:gd name="T34" fmla="*/ 30 w 160"/>
                <a:gd name="T35" fmla="*/ 336 h 336"/>
                <a:gd name="T36" fmla="*/ 113 w 160"/>
                <a:gd name="T37" fmla="*/ 286 h 336"/>
                <a:gd name="T38" fmla="*/ 113 w 160"/>
                <a:gd name="T39" fmla="*/ 244 h 336"/>
                <a:gd name="T40" fmla="*/ 89 w 160"/>
                <a:gd name="T41" fmla="*/ 230 h 336"/>
                <a:gd name="T42" fmla="*/ 82 w 160"/>
                <a:gd name="T43" fmla="*/ 233 h 336"/>
                <a:gd name="T44" fmla="*/ 71 w 160"/>
                <a:gd name="T45" fmla="*/ 222 h 336"/>
                <a:gd name="T46" fmla="*/ 82 w 160"/>
                <a:gd name="T47" fmla="*/ 211 h 336"/>
                <a:gd name="T48" fmla="*/ 93 w 160"/>
                <a:gd name="T49" fmla="*/ 222 h 336"/>
                <a:gd name="T50" fmla="*/ 93 w 160"/>
                <a:gd name="T51" fmla="*/ 226 h 336"/>
                <a:gd name="T52" fmla="*/ 116 w 160"/>
                <a:gd name="T53" fmla="*/ 240 h 336"/>
                <a:gd name="T54" fmla="*/ 160 w 160"/>
                <a:gd name="T55" fmla="*/ 213 h 336"/>
                <a:gd name="T56" fmla="*/ 160 w 160"/>
                <a:gd name="T57" fmla="*/ 173 h 336"/>
                <a:gd name="T58" fmla="*/ 127 w 160"/>
                <a:gd name="T59" fmla="*/ 173 h 336"/>
                <a:gd name="T60" fmla="*/ 116 w 160"/>
                <a:gd name="T61" fmla="*/ 182 h 336"/>
                <a:gd name="T62" fmla="*/ 105 w 160"/>
                <a:gd name="T63" fmla="*/ 171 h 336"/>
                <a:gd name="T64" fmla="*/ 116 w 160"/>
                <a:gd name="T65" fmla="*/ 159 h 336"/>
                <a:gd name="T66" fmla="*/ 127 w 160"/>
                <a:gd name="T67" fmla="*/ 167 h 336"/>
                <a:gd name="T68" fmla="*/ 160 w 160"/>
                <a:gd name="T69" fmla="*/ 167 h 336"/>
                <a:gd name="T70" fmla="*/ 160 w 160"/>
                <a:gd name="T71" fmla="*/ 130 h 336"/>
                <a:gd name="T72" fmla="*/ 116 w 160"/>
                <a:gd name="T73" fmla="*/ 104 h 336"/>
                <a:gd name="T74" fmla="*/ 93 w 160"/>
                <a:gd name="T75" fmla="*/ 118 h 336"/>
                <a:gd name="T76" fmla="*/ 93 w 160"/>
                <a:gd name="T77" fmla="*/ 12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336">
                  <a:moveTo>
                    <a:pt x="93" y="122"/>
                  </a:moveTo>
                  <a:cubicBezTo>
                    <a:pt x="93" y="128"/>
                    <a:pt x="88" y="133"/>
                    <a:pt x="82" y="133"/>
                  </a:cubicBezTo>
                  <a:cubicBezTo>
                    <a:pt x="76" y="133"/>
                    <a:pt x="71" y="128"/>
                    <a:pt x="71" y="122"/>
                  </a:cubicBezTo>
                  <a:cubicBezTo>
                    <a:pt x="71" y="116"/>
                    <a:pt x="76" y="111"/>
                    <a:pt x="82" y="111"/>
                  </a:cubicBezTo>
                  <a:cubicBezTo>
                    <a:pt x="85" y="111"/>
                    <a:pt x="87" y="112"/>
                    <a:pt x="89" y="114"/>
                  </a:cubicBezTo>
                  <a:cubicBezTo>
                    <a:pt x="113" y="100"/>
                    <a:pt x="113" y="100"/>
                    <a:pt x="113" y="100"/>
                  </a:cubicBezTo>
                  <a:cubicBezTo>
                    <a:pt x="113" y="46"/>
                    <a:pt x="113" y="46"/>
                    <a:pt x="113" y="46"/>
                  </a:cubicBezTo>
                  <a:cubicBezTo>
                    <a:pt x="36" y="0"/>
                    <a:pt x="36" y="0"/>
                    <a:pt x="36" y="0"/>
                  </a:cubicBezTo>
                  <a:cubicBezTo>
                    <a:pt x="1" y="21"/>
                    <a:pt x="1" y="21"/>
                    <a:pt x="1" y="21"/>
                  </a:cubicBezTo>
                  <a:cubicBezTo>
                    <a:pt x="1" y="169"/>
                    <a:pt x="1" y="169"/>
                    <a:pt x="1" y="169"/>
                  </a:cubicBezTo>
                  <a:cubicBezTo>
                    <a:pt x="16" y="169"/>
                    <a:pt x="16" y="169"/>
                    <a:pt x="16" y="169"/>
                  </a:cubicBezTo>
                  <a:cubicBezTo>
                    <a:pt x="17" y="163"/>
                    <a:pt x="22" y="160"/>
                    <a:pt x="27" y="160"/>
                  </a:cubicBezTo>
                  <a:cubicBezTo>
                    <a:pt x="33" y="160"/>
                    <a:pt x="38" y="165"/>
                    <a:pt x="38" y="171"/>
                  </a:cubicBezTo>
                  <a:cubicBezTo>
                    <a:pt x="38" y="177"/>
                    <a:pt x="33" y="182"/>
                    <a:pt x="27" y="182"/>
                  </a:cubicBezTo>
                  <a:cubicBezTo>
                    <a:pt x="22" y="182"/>
                    <a:pt x="18" y="179"/>
                    <a:pt x="16" y="175"/>
                  </a:cubicBezTo>
                  <a:cubicBezTo>
                    <a:pt x="0" y="175"/>
                    <a:pt x="0" y="175"/>
                    <a:pt x="0" y="175"/>
                  </a:cubicBezTo>
                  <a:cubicBezTo>
                    <a:pt x="0" y="315"/>
                    <a:pt x="0" y="315"/>
                    <a:pt x="0" y="315"/>
                  </a:cubicBezTo>
                  <a:cubicBezTo>
                    <a:pt x="30" y="336"/>
                    <a:pt x="30" y="336"/>
                    <a:pt x="30" y="336"/>
                  </a:cubicBezTo>
                  <a:cubicBezTo>
                    <a:pt x="113" y="286"/>
                    <a:pt x="113" y="286"/>
                    <a:pt x="113" y="286"/>
                  </a:cubicBezTo>
                  <a:cubicBezTo>
                    <a:pt x="113" y="244"/>
                    <a:pt x="113" y="244"/>
                    <a:pt x="113" y="244"/>
                  </a:cubicBezTo>
                  <a:cubicBezTo>
                    <a:pt x="89" y="230"/>
                    <a:pt x="89" y="230"/>
                    <a:pt x="89" y="230"/>
                  </a:cubicBezTo>
                  <a:cubicBezTo>
                    <a:pt x="87" y="232"/>
                    <a:pt x="85" y="233"/>
                    <a:pt x="82" y="233"/>
                  </a:cubicBezTo>
                  <a:cubicBezTo>
                    <a:pt x="76" y="233"/>
                    <a:pt x="71" y="228"/>
                    <a:pt x="71" y="222"/>
                  </a:cubicBezTo>
                  <a:cubicBezTo>
                    <a:pt x="71" y="216"/>
                    <a:pt x="76" y="211"/>
                    <a:pt x="82" y="211"/>
                  </a:cubicBezTo>
                  <a:cubicBezTo>
                    <a:pt x="88" y="211"/>
                    <a:pt x="93" y="216"/>
                    <a:pt x="93" y="222"/>
                  </a:cubicBezTo>
                  <a:cubicBezTo>
                    <a:pt x="93" y="223"/>
                    <a:pt x="93" y="225"/>
                    <a:pt x="93" y="226"/>
                  </a:cubicBezTo>
                  <a:cubicBezTo>
                    <a:pt x="116" y="240"/>
                    <a:pt x="116" y="240"/>
                    <a:pt x="116" y="240"/>
                  </a:cubicBezTo>
                  <a:cubicBezTo>
                    <a:pt x="160" y="213"/>
                    <a:pt x="160" y="213"/>
                    <a:pt x="160" y="213"/>
                  </a:cubicBezTo>
                  <a:cubicBezTo>
                    <a:pt x="160" y="173"/>
                    <a:pt x="160" y="173"/>
                    <a:pt x="160" y="173"/>
                  </a:cubicBezTo>
                  <a:cubicBezTo>
                    <a:pt x="127" y="173"/>
                    <a:pt x="127" y="173"/>
                    <a:pt x="127" y="173"/>
                  </a:cubicBezTo>
                  <a:cubicBezTo>
                    <a:pt x="126" y="178"/>
                    <a:pt x="121" y="182"/>
                    <a:pt x="116" y="182"/>
                  </a:cubicBezTo>
                  <a:cubicBezTo>
                    <a:pt x="110" y="182"/>
                    <a:pt x="105" y="177"/>
                    <a:pt x="105" y="171"/>
                  </a:cubicBezTo>
                  <a:cubicBezTo>
                    <a:pt x="105" y="165"/>
                    <a:pt x="110" y="159"/>
                    <a:pt x="116" y="159"/>
                  </a:cubicBezTo>
                  <a:cubicBezTo>
                    <a:pt x="121" y="159"/>
                    <a:pt x="125" y="163"/>
                    <a:pt x="127" y="167"/>
                  </a:cubicBezTo>
                  <a:cubicBezTo>
                    <a:pt x="160" y="167"/>
                    <a:pt x="160" y="167"/>
                    <a:pt x="160" y="167"/>
                  </a:cubicBezTo>
                  <a:cubicBezTo>
                    <a:pt x="160" y="130"/>
                    <a:pt x="160" y="130"/>
                    <a:pt x="160" y="130"/>
                  </a:cubicBezTo>
                  <a:cubicBezTo>
                    <a:pt x="116" y="104"/>
                    <a:pt x="116" y="104"/>
                    <a:pt x="116" y="104"/>
                  </a:cubicBezTo>
                  <a:cubicBezTo>
                    <a:pt x="93" y="118"/>
                    <a:pt x="93" y="118"/>
                    <a:pt x="93" y="118"/>
                  </a:cubicBezTo>
                  <a:cubicBezTo>
                    <a:pt x="93" y="119"/>
                    <a:pt x="93" y="121"/>
                    <a:pt x="93" y="122"/>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09" name="Freeform 50">
              <a:extLst>
                <a:ext uri="{FF2B5EF4-FFF2-40B4-BE49-F238E27FC236}">
                  <a16:creationId xmlns:a16="http://schemas.microsoft.com/office/drawing/2014/main" id="{192F1385-5A95-4B2F-83C1-2C9A25C022C1}"/>
                </a:ext>
              </a:extLst>
            </p:cNvPr>
            <p:cNvSpPr>
              <a:spLocks/>
            </p:cNvSpPr>
            <p:nvPr/>
          </p:nvSpPr>
          <p:spPr bwMode="auto">
            <a:xfrm>
              <a:off x="10393480" y="2169288"/>
              <a:ext cx="42020" cy="31126"/>
            </a:xfrm>
            <a:custGeom>
              <a:avLst/>
              <a:gdLst>
                <a:gd name="T0" fmla="*/ 0 w 44"/>
                <a:gd name="T1" fmla="*/ 5 h 34"/>
                <a:gd name="T2" fmla="*/ 23 w 44"/>
                <a:gd name="T3" fmla="*/ 19 h 34"/>
                <a:gd name="T4" fmla="*/ 22 w 44"/>
                <a:gd name="T5" fmla="*/ 23 h 34"/>
                <a:gd name="T6" fmla="*/ 33 w 44"/>
                <a:gd name="T7" fmla="*/ 34 h 34"/>
                <a:gd name="T8" fmla="*/ 44 w 44"/>
                <a:gd name="T9" fmla="*/ 23 h 34"/>
                <a:gd name="T10" fmla="*/ 33 w 44"/>
                <a:gd name="T11" fmla="*/ 12 h 34"/>
                <a:gd name="T12" fmla="*/ 26 w 44"/>
                <a:gd name="T13" fmla="*/ 14 h 34"/>
                <a:gd name="T14" fmla="*/ 3 w 44"/>
                <a:gd name="T15" fmla="*/ 0 h 34"/>
                <a:gd name="T16" fmla="*/ 3 w 44"/>
                <a:gd name="T17" fmla="*/ 4 h 34"/>
                <a:gd name="T18" fmla="*/ 0 w 44"/>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4">
                  <a:moveTo>
                    <a:pt x="0" y="5"/>
                  </a:moveTo>
                  <a:cubicBezTo>
                    <a:pt x="23" y="19"/>
                    <a:pt x="23" y="19"/>
                    <a:pt x="23" y="19"/>
                  </a:cubicBezTo>
                  <a:cubicBezTo>
                    <a:pt x="22" y="20"/>
                    <a:pt x="22" y="22"/>
                    <a:pt x="22" y="23"/>
                  </a:cubicBezTo>
                  <a:cubicBezTo>
                    <a:pt x="22" y="29"/>
                    <a:pt x="27" y="34"/>
                    <a:pt x="33" y="34"/>
                  </a:cubicBezTo>
                  <a:cubicBezTo>
                    <a:pt x="39" y="34"/>
                    <a:pt x="44" y="29"/>
                    <a:pt x="44" y="23"/>
                  </a:cubicBezTo>
                  <a:cubicBezTo>
                    <a:pt x="44" y="17"/>
                    <a:pt x="39" y="12"/>
                    <a:pt x="33" y="12"/>
                  </a:cubicBezTo>
                  <a:cubicBezTo>
                    <a:pt x="30" y="12"/>
                    <a:pt x="28" y="12"/>
                    <a:pt x="26" y="14"/>
                  </a:cubicBezTo>
                  <a:cubicBezTo>
                    <a:pt x="3" y="0"/>
                    <a:pt x="3" y="0"/>
                    <a:pt x="3" y="0"/>
                  </a:cubicBezTo>
                  <a:cubicBezTo>
                    <a:pt x="3" y="4"/>
                    <a:pt x="3" y="4"/>
                    <a:pt x="3" y="4"/>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10" name="Freeform 51">
              <a:extLst>
                <a:ext uri="{FF2B5EF4-FFF2-40B4-BE49-F238E27FC236}">
                  <a16:creationId xmlns:a16="http://schemas.microsoft.com/office/drawing/2014/main" id="{E1BE35B3-72E7-4599-9ECC-573B6C5704B1}"/>
                </a:ext>
              </a:extLst>
            </p:cNvPr>
            <p:cNvSpPr>
              <a:spLocks/>
            </p:cNvSpPr>
            <p:nvPr/>
          </p:nvSpPr>
          <p:spPr bwMode="auto">
            <a:xfrm>
              <a:off x="10393480" y="2275116"/>
              <a:ext cx="42020" cy="31126"/>
            </a:xfrm>
            <a:custGeom>
              <a:avLst/>
              <a:gdLst>
                <a:gd name="T0" fmla="*/ 33 w 44"/>
                <a:gd name="T1" fmla="*/ 23 h 34"/>
                <a:gd name="T2" fmla="*/ 44 w 44"/>
                <a:gd name="T3" fmla="*/ 11 h 34"/>
                <a:gd name="T4" fmla="*/ 34 w 44"/>
                <a:gd name="T5" fmla="*/ 0 h 34"/>
                <a:gd name="T6" fmla="*/ 22 w 44"/>
                <a:gd name="T7" fmla="*/ 11 h 34"/>
                <a:gd name="T8" fmla="*/ 23 w 44"/>
                <a:gd name="T9" fmla="*/ 15 h 34"/>
                <a:gd name="T10" fmla="*/ 0 w 44"/>
                <a:gd name="T11" fmla="*/ 29 h 34"/>
                <a:gd name="T12" fmla="*/ 3 w 44"/>
                <a:gd name="T13" fmla="*/ 31 h 34"/>
                <a:gd name="T14" fmla="*/ 3 w 44"/>
                <a:gd name="T15" fmla="*/ 34 h 34"/>
                <a:gd name="T16" fmla="*/ 26 w 44"/>
                <a:gd name="T17" fmla="*/ 20 h 34"/>
                <a:gd name="T18" fmla="*/ 33 w 44"/>
                <a:gd name="T19"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4">
                  <a:moveTo>
                    <a:pt x="33" y="23"/>
                  </a:moveTo>
                  <a:cubicBezTo>
                    <a:pt x="39" y="23"/>
                    <a:pt x="44" y="17"/>
                    <a:pt x="44" y="11"/>
                  </a:cubicBezTo>
                  <a:cubicBezTo>
                    <a:pt x="44" y="5"/>
                    <a:pt x="40" y="0"/>
                    <a:pt x="34" y="0"/>
                  </a:cubicBezTo>
                  <a:cubicBezTo>
                    <a:pt x="28" y="0"/>
                    <a:pt x="22" y="5"/>
                    <a:pt x="22" y="11"/>
                  </a:cubicBezTo>
                  <a:cubicBezTo>
                    <a:pt x="22" y="13"/>
                    <a:pt x="23" y="14"/>
                    <a:pt x="23" y="15"/>
                  </a:cubicBezTo>
                  <a:cubicBezTo>
                    <a:pt x="0" y="29"/>
                    <a:pt x="0" y="29"/>
                    <a:pt x="0" y="29"/>
                  </a:cubicBezTo>
                  <a:cubicBezTo>
                    <a:pt x="3" y="31"/>
                    <a:pt x="3" y="31"/>
                    <a:pt x="3" y="31"/>
                  </a:cubicBezTo>
                  <a:cubicBezTo>
                    <a:pt x="3" y="34"/>
                    <a:pt x="3" y="34"/>
                    <a:pt x="3" y="34"/>
                  </a:cubicBezTo>
                  <a:cubicBezTo>
                    <a:pt x="26" y="20"/>
                    <a:pt x="26" y="20"/>
                    <a:pt x="26" y="20"/>
                  </a:cubicBezTo>
                  <a:cubicBezTo>
                    <a:pt x="28" y="21"/>
                    <a:pt x="30" y="23"/>
                    <a:pt x="33"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11" name="Freeform 52">
              <a:extLst>
                <a:ext uri="{FF2B5EF4-FFF2-40B4-BE49-F238E27FC236}">
                  <a16:creationId xmlns:a16="http://schemas.microsoft.com/office/drawing/2014/main" id="{BC603BF8-850D-48BF-B87B-33F97FEC3CB2}"/>
                </a:ext>
              </a:extLst>
            </p:cNvPr>
            <p:cNvSpPr>
              <a:spLocks/>
            </p:cNvSpPr>
            <p:nvPr/>
          </p:nvSpPr>
          <p:spPr bwMode="auto">
            <a:xfrm>
              <a:off x="10351460" y="2225314"/>
              <a:ext cx="52914" cy="21788"/>
            </a:xfrm>
            <a:custGeom>
              <a:avLst/>
              <a:gdLst>
                <a:gd name="T0" fmla="*/ 44 w 55"/>
                <a:gd name="T1" fmla="*/ 23 h 23"/>
                <a:gd name="T2" fmla="*/ 55 w 55"/>
                <a:gd name="T3" fmla="*/ 12 h 23"/>
                <a:gd name="T4" fmla="*/ 44 w 55"/>
                <a:gd name="T5" fmla="*/ 0 h 23"/>
                <a:gd name="T6" fmla="*/ 33 w 55"/>
                <a:gd name="T7" fmla="*/ 8 h 23"/>
                <a:gd name="T8" fmla="*/ 0 w 55"/>
                <a:gd name="T9" fmla="*/ 8 h 23"/>
                <a:gd name="T10" fmla="*/ 0 w 55"/>
                <a:gd name="T11" fmla="*/ 14 h 23"/>
                <a:gd name="T12" fmla="*/ 32 w 55"/>
                <a:gd name="T13" fmla="*/ 14 h 23"/>
                <a:gd name="T14" fmla="*/ 44 w 55"/>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3">
                  <a:moveTo>
                    <a:pt x="44" y="23"/>
                  </a:moveTo>
                  <a:cubicBezTo>
                    <a:pt x="50" y="23"/>
                    <a:pt x="55" y="18"/>
                    <a:pt x="55" y="12"/>
                  </a:cubicBezTo>
                  <a:cubicBezTo>
                    <a:pt x="55" y="6"/>
                    <a:pt x="50" y="0"/>
                    <a:pt x="44" y="0"/>
                  </a:cubicBezTo>
                  <a:cubicBezTo>
                    <a:pt x="38" y="0"/>
                    <a:pt x="34" y="4"/>
                    <a:pt x="33" y="8"/>
                  </a:cubicBezTo>
                  <a:cubicBezTo>
                    <a:pt x="0" y="8"/>
                    <a:pt x="0" y="8"/>
                    <a:pt x="0" y="8"/>
                  </a:cubicBezTo>
                  <a:cubicBezTo>
                    <a:pt x="0" y="14"/>
                    <a:pt x="0" y="14"/>
                    <a:pt x="0" y="14"/>
                  </a:cubicBezTo>
                  <a:cubicBezTo>
                    <a:pt x="32" y="14"/>
                    <a:pt x="32" y="14"/>
                    <a:pt x="32" y="14"/>
                  </a:cubicBezTo>
                  <a:cubicBezTo>
                    <a:pt x="34" y="19"/>
                    <a:pt x="38" y="23"/>
                    <a:pt x="44"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12" name="Freeform 53">
              <a:extLst>
                <a:ext uri="{FF2B5EF4-FFF2-40B4-BE49-F238E27FC236}">
                  <a16:creationId xmlns:a16="http://schemas.microsoft.com/office/drawing/2014/main" id="{47060583-16E9-460F-AECB-C2D2DC9ABD08}"/>
                </a:ext>
              </a:extLst>
            </p:cNvPr>
            <p:cNvSpPr>
              <a:spLocks/>
            </p:cNvSpPr>
            <p:nvPr/>
          </p:nvSpPr>
          <p:spPr bwMode="auto">
            <a:xfrm>
              <a:off x="10466626" y="2225314"/>
              <a:ext cx="35795" cy="21788"/>
            </a:xfrm>
            <a:custGeom>
              <a:avLst/>
              <a:gdLst>
                <a:gd name="T0" fmla="*/ 11 w 39"/>
                <a:gd name="T1" fmla="*/ 0 h 23"/>
                <a:gd name="T2" fmla="*/ 0 w 39"/>
                <a:gd name="T3" fmla="*/ 12 h 23"/>
                <a:gd name="T4" fmla="*/ 11 w 39"/>
                <a:gd name="T5" fmla="*/ 23 h 23"/>
                <a:gd name="T6" fmla="*/ 22 w 39"/>
                <a:gd name="T7" fmla="*/ 15 h 23"/>
                <a:gd name="T8" fmla="*/ 39 w 39"/>
                <a:gd name="T9" fmla="*/ 15 h 23"/>
                <a:gd name="T10" fmla="*/ 39 w 39"/>
                <a:gd name="T11" fmla="*/ 9 h 23"/>
                <a:gd name="T12" fmla="*/ 23 w 39"/>
                <a:gd name="T13" fmla="*/ 9 h 23"/>
                <a:gd name="T14" fmla="*/ 11 w 39"/>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3">
                  <a:moveTo>
                    <a:pt x="11" y="0"/>
                  </a:moveTo>
                  <a:cubicBezTo>
                    <a:pt x="5" y="0"/>
                    <a:pt x="0" y="6"/>
                    <a:pt x="0" y="12"/>
                  </a:cubicBezTo>
                  <a:cubicBezTo>
                    <a:pt x="0" y="18"/>
                    <a:pt x="5" y="23"/>
                    <a:pt x="11" y="23"/>
                  </a:cubicBezTo>
                  <a:cubicBezTo>
                    <a:pt x="17" y="23"/>
                    <a:pt x="21" y="20"/>
                    <a:pt x="22" y="15"/>
                  </a:cubicBezTo>
                  <a:cubicBezTo>
                    <a:pt x="39" y="15"/>
                    <a:pt x="39" y="15"/>
                    <a:pt x="39" y="15"/>
                  </a:cubicBezTo>
                  <a:cubicBezTo>
                    <a:pt x="39" y="9"/>
                    <a:pt x="39" y="9"/>
                    <a:pt x="39" y="9"/>
                  </a:cubicBezTo>
                  <a:cubicBezTo>
                    <a:pt x="23" y="9"/>
                    <a:pt x="23" y="9"/>
                    <a:pt x="23" y="9"/>
                  </a:cubicBezTo>
                  <a:cubicBezTo>
                    <a:pt x="21" y="4"/>
                    <a:pt x="17"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13" name="Freeform 54">
              <a:extLst>
                <a:ext uri="{FF2B5EF4-FFF2-40B4-BE49-F238E27FC236}">
                  <a16:creationId xmlns:a16="http://schemas.microsoft.com/office/drawing/2014/main" id="{5ABE3AF2-BF76-445E-ACE8-DFBBC18DEA8B}"/>
                </a:ext>
              </a:extLst>
            </p:cNvPr>
            <p:cNvSpPr>
              <a:spLocks/>
            </p:cNvSpPr>
            <p:nvPr/>
          </p:nvSpPr>
          <p:spPr bwMode="auto">
            <a:xfrm>
              <a:off x="10575566" y="2169288"/>
              <a:ext cx="42020" cy="31126"/>
            </a:xfrm>
            <a:custGeom>
              <a:avLst/>
              <a:gdLst>
                <a:gd name="T0" fmla="*/ 42 w 45"/>
                <a:gd name="T1" fmla="*/ 0 h 34"/>
                <a:gd name="T2" fmla="*/ 18 w 45"/>
                <a:gd name="T3" fmla="*/ 14 h 34"/>
                <a:gd name="T4" fmla="*/ 11 w 45"/>
                <a:gd name="T5" fmla="*/ 12 h 34"/>
                <a:gd name="T6" fmla="*/ 0 w 45"/>
                <a:gd name="T7" fmla="*/ 23 h 34"/>
                <a:gd name="T8" fmla="*/ 11 w 45"/>
                <a:gd name="T9" fmla="*/ 34 h 34"/>
                <a:gd name="T10" fmla="*/ 22 w 45"/>
                <a:gd name="T11" fmla="*/ 23 h 34"/>
                <a:gd name="T12" fmla="*/ 22 w 45"/>
                <a:gd name="T13" fmla="*/ 19 h 34"/>
                <a:gd name="T14" fmla="*/ 45 w 45"/>
                <a:gd name="T15" fmla="*/ 5 h 34"/>
                <a:gd name="T16" fmla="*/ 42 w 45"/>
                <a:gd name="T17" fmla="*/ 3 h 34"/>
                <a:gd name="T18" fmla="*/ 42 w 4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4">
                  <a:moveTo>
                    <a:pt x="42" y="0"/>
                  </a:moveTo>
                  <a:cubicBezTo>
                    <a:pt x="18" y="14"/>
                    <a:pt x="18" y="14"/>
                    <a:pt x="18" y="14"/>
                  </a:cubicBezTo>
                  <a:cubicBezTo>
                    <a:pt x="16" y="13"/>
                    <a:pt x="14" y="12"/>
                    <a:pt x="11" y="12"/>
                  </a:cubicBezTo>
                  <a:cubicBezTo>
                    <a:pt x="5" y="12"/>
                    <a:pt x="0" y="17"/>
                    <a:pt x="0" y="23"/>
                  </a:cubicBezTo>
                  <a:cubicBezTo>
                    <a:pt x="0" y="29"/>
                    <a:pt x="5" y="34"/>
                    <a:pt x="11" y="34"/>
                  </a:cubicBezTo>
                  <a:cubicBezTo>
                    <a:pt x="17" y="34"/>
                    <a:pt x="22" y="29"/>
                    <a:pt x="22" y="23"/>
                  </a:cubicBezTo>
                  <a:cubicBezTo>
                    <a:pt x="22" y="21"/>
                    <a:pt x="22" y="20"/>
                    <a:pt x="22" y="19"/>
                  </a:cubicBezTo>
                  <a:cubicBezTo>
                    <a:pt x="45" y="5"/>
                    <a:pt x="45" y="5"/>
                    <a:pt x="45" y="5"/>
                  </a:cubicBezTo>
                  <a:cubicBezTo>
                    <a:pt x="42" y="3"/>
                    <a:pt x="42" y="3"/>
                    <a:pt x="42" y="3"/>
                  </a:cubicBezTo>
                  <a:cubicBezTo>
                    <a:pt x="42" y="0"/>
                    <a:pt x="42" y="0"/>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14" name="Freeform 55">
              <a:extLst>
                <a:ext uri="{FF2B5EF4-FFF2-40B4-BE49-F238E27FC236}">
                  <a16:creationId xmlns:a16="http://schemas.microsoft.com/office/drawing/2014/main" id="{5745BCFE-51BD-4383-9DE7-22F1E6A93CFA}"/>
                </a:ext>
              </a:extLst>
            </p:cNvPr>
            <p:cNvSpPr>
              <a:spLocks/>
            </p:cNvSpPr>
            <p:nvPr/>
          </p:nvSpPr>
          <p:spPr bwMode="auto">
            <a:xfrm>
              <a:off x="10575566" y="2275116"/>
              <a:ext cx="42020" cy="31126"/>
            </a:xfrm>
            <a:custGeom>
              <a:avLst/>
              <a:gdLst>
                <a:gd name="T0" fmla="*/ 23 w 45"/>
                <a:gd name="T1" fmla="*/ 11 h 34"/>
                <a:gd name="T2" fmla="*/ 12 w 45"/>
                <a:gd name="T3" fmla="*/ 0 h 34"/>
                <a:gd name="T4" fmla="*/ 0 w 45"/>
                <a:gd name="T5" fmla="*/ 11 h 34"/>
                <a:gd name="T6" fmla="*/ 12 w 45"/>
                <a:gd name="T7" fmla="*/ 23 h 34"/>
                <a:gd name="T8" fmla="*/ 19 w 45"/>
                <a:gd name="T9" fmla="*/ 20 h 34"/>
                <a:gd name="T10" fmla="*/ 42 w 45"/>
                <a:gd name="T11" fmla="*/ 34 h 34"/>
                <a:gd name="T12" fmla="*/ 42 w 45"/>
                <a:gd name="T13" fmla="*/ 31 h 34"/>
                <a:gd name="T14" fmla="*/ 45 w 45"/>
                <a:gd name="T15" fmla="*/ 29 h 34"/>
                <a:gd name="T16" fmla="*/ 22 w 45"/>
                <a:gd name="T17" fmla="*/ 15 h 34"/>
                <a:gd name="T18" fmla="*/ 23 w 4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4">
                  <a:moveTo>
                    <a:pt x="23" y="11"/>
                  </a:moveTo>
                  <a:cubicBezTo>
                    <a:pt x="23" y="5"/>
                    <a:pt x="18" y="0"/>
                    <a:pt x="12" y="0"/>
                  </a:cubicBezTo>
                  <a:cubicBezTo>
                    <a:pt x="6" y="0"/>
                    <a:pt x="0" y="5"/>
                    <a:pt x="0" y="11"/>
                  </a:cubicBezTo>
                  <a:cubicBezTo>
                    <a:pt x="0" y="17"/>
                    <a:pt x="6" y="23"/>
                    <a:pt x="12" y="23"/>
                  </a:cubicBezTo>
                  <a:cubicBezTo>
                    <a:pt x="14" y="23"/>
                    <a:pt x="17" y="22"/>
                    <a:pt x="19" y="20"/>
                  </a:cubicBezTo>
                  <a:cubicBezTo>
                    <a:pt x="42" y="34"/>
                    <a:pt x="42" y="34"/>
                    <a:pt x="42" y="34"/>
                  </a:cubicBezTo>
                  <a:cubicBezTo>
                    <a:pt x="42" y="31"/>
                    <a:pt x="42" y="31"/>
                    <a:pt x="42" y="31"/>
                  </a:cubicBezTo>
                  <a:cubicBezTo>
                    <a:pt x="45" y="29"/>
                    <a:pt x="45" y="29"/>
                    <a:pt x="45" y="29"/>
                  </a:cubicBezTo>
                  <a:cubicBezTo>
                    <a:pt x="22" y="15"/>
                    <a:pt x="22" y="15"/>
                    <a:pt x="22" y="15"/>
                  </a:cubicBezTo>
                  <a:cubicBezTo>
                    <a:pt x="22" y="14"/>
                    <a:pt x="23" y="13"/>
                    <a:pt x="23"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15" name="Freeform 56">
              <a:extLst>
                <a:ext uri="{FF2B5EF4-FFF2-40B4-BE49-F238E27FC236}">
                  <a16:creationId xmlns:a16="http://schemas.microsoft.com/office/drawing/2014/main" id="{B99E31D0-3B58-415E-8AB7-370618235813}"/>
                </a:ext>
              </a:extLst>
            </p:cNvPr>
            <p:cNvSpPr>
              <a:spLocks/>
            </p:cNvSpPr>
            <p:nvPr/>
          </p:nvSpPr>
          <p:spPr bwMode="auto">
            <a:xfrm>
              <a:off x="10606692" y="2225314"/>
              <a:ext cx="52914" cy="21788"/>
            </a:xfrm>
            <a:custGeom>
              <a:avLst/>
              <a:gdLst>
                <a:gd name="T0" fmla="*/ 11 w 55"/>
                <a:gd name="T1" fmla="*/ 0 h 23"/>
                <a:gd name="T2" fmla="*/ 0 w 55"/>
                <a:gd name="T3" fmla="*/ 12 h 23"/>
                <a:gd name="T4" fmla="*/ 11 w 55"/>
                <a:gd name="T5" fmla="*/ 23 h 23"/>
                <a:gd name="T6" fmla="*/ 22 w 55"/>
                <a:gd name="T7" fmla="*/ 14 h 23"/>
                <a:gd name="T8" fmla="*/ 55 w 55"/>
                <a:gd name="T9" fmla="*/ 14 h 23"/>
                <a:gd name="T10" fmla="*/ 55 w 55"/>
                <a:gd name="T11" fmla="*/ 8 h 23"/>
                <a:gd name="T12" fmla="*/ 22 w 55"/>
                <a:gd name="T13" fmla="*/ 8 h 23"/>
                <a:gd name="T14" fmla="*/ 11 w 55"/>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3">
                  <a:moveTo>
                    <a:pt x="11" y="0"/>
                  </a:moveTo>
                  <a:cubicBezTo>
                    <a:pt x="5" y="0"/>
                    <a:pt x="0" y="6"/>
                    <a:pt x="0" y="12"/>
                  </a:cubicBezTo>
                  <a:cubicBezTo>
                    <a:pt x="0" y="18"/>
                    <a:pt x="5" y="23"/>
                    <a:pt x="11" y="23"/>
                  </a:cubicBezTo>
                  <a:cubicBezTo>
                    <a:pt x="16" y="23"/>
                    <a:pt x="21" y="19"/>
                    <a:pt x="22" y="14"/>
                  </a:cubicBezTo>
                  <a:cubicBezTo>
                    <a:pt x="55" y="14"/>
                    <a:pt x="55" y="14"/>
                    <a:pt x="55" y="14"/>
                  </a:cubicBezTo>
                  <a:cubicBezTo>
                    <a:pt x="55" y="8"/>
                    <a:pt x="55" y="8"/>
                    <a:pt x="55" y="8"/>
                  </a:cubicBezTo>
                  <a:cubicBezTo>
                    <a:pt x="22" y="8"/>
                    <a:pt x="22" y="8"/>
                    <a:pt x="22" y="8"/>
                  </a:cubicBezTo>
                  <a:cubicBezTo>
                    <a:pt x="20" y="4"/>
                    <a:pt x="16"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16" name="Freeform 57">
              <a:extLst>
                <a:ext uri="{FF2B5EF4-FFF2-40B4-BE49-F238E27FC236}">
                  <a16:creationId xmlns:a16="http://schemas.microsoft.com/office/drawing/2014/main" id="{510CC07D-42BD-4BD7-8F81-078FCE4E9EA4}"/>
                </a:ext>
              </a:extLst>
            </p:cNvPr>
            <p:cNvSpPr>
              <a:spLocks/>
            </p:cNvSpPr>
            <p:nvPr/>
          </p:nvSpPr>
          <p:spPr bwMode="auto">
            <a:xfrm>
              <a:off x="10508646" y="2225314"/>
              <a:ext cx="35795" cy="21788"/>
            </a:xfrm>
            <a:custGeom>
              <a:avLst/>
              <a:gdLst>
                <a:gd name="T0" fmla="*/ 26 w 37"/>
                <a:gd name="T1" fmla="*/ 23 h 23"/>
                <a:gd name="T2" fmla="*/ 37 w 37"/>
                <a:gd name="T3" fmla="*/ 12 h 23"/>
                <a:gd name="T4" fmla="*/ 26 w 37"/>
                <a:gd name="T5" fmla="*/ 0 h 23"/>
                <a:gd name="T6" fmla="*/ 15 w 37"/>
                <a:gd name="T7" fmla="*/ 9 h 23"/>
                <a:gd name="T8" fmla="*/ 0 w 37"/>
                <a:gd name="T9" fmla="*/ 9 h 23"/>
                <a:gd name="T10" fmla="*/ 0 w 37"/>
                <a:gd name="T11" fmla="*/ 15 h 23"/>
                <a:gd name="T12" fmla="*/ 16 w 37"/>
                <a:gd name="T13" fmla="*/ 15 h 23"/>
                <a:gd name="T14" fmla="*/ 26 w 37"/>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3">
                  <a:moveTo>
                    <a:pt x="26" y="23"/>
                  </a:moveTo>
                  <a:cubicBezTo>
                    <a:pt x="32" y="23"/>
                    <a:pt x="37" y="18"/>
                    <a:pt x="37" y="12"/>
                  </a:cubicBezTo>
                  <a:cubicBezTo>
                    <a:pt x="37" y="6"/>
                    <a:pt x="32" y="0"/>
                    <a:pt x="26" y="0"/>
                  </a:cubicBezTo>
                  <a:cubicBezTo>
                    <a:pt x="21" y="0"/>
                    <a:pt x="16" y="4"/>
                    <a:pt x="15" y="9"/>
                  </a:cubicBezTo>
                  <a:cubicBezTo>
                    <a:pt x="0" y="9"/>
                    <a:pt x="0" y="9"/>
                    <a:pt x="0" y="9"/>
                  </a:cubicBezTo>
                  <a:cubicBezTo>
                    <a:pt x="0" y="15"/>
                    <a:pt x="0" y="15"/>
                    <a:pt x="0" y="15"/>
                  </a:cubicBezTo>
                  <a:cubicBezTo>
                    <a:pt x="16" y="15"/>
                    <a:pt x="16" y="15"/>
                    <a:pt x="16" y="15"/>
                  </a:cubicBezTo>
                  <a:cubicBezTo>
                    <a:pt x="17" y="20"/>
                    <a:pt x="21" y="23"/>
                    <a:pt x="26"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17" name="Freeform 58">
              <a:extLst>
                <a:ext uri="{FF2B5EF4-FFF2-40B4-BE49-F238E27FC236}">
                  <a16:creationId xmlns:a16="http://schemas.microsoft.com/office/drawing/2014/main" id="{EA66D7FB-EF9C-488D-A4C3-82A9ECF20C0C}"/>
                </a:ext>
              </a:extLst>
            </p:cNvPr>
            <p:cNvSpPr>
              <a:spLocks/>
            </p:cNvSpPr>
            <p:nvPr/>
          </p:nvSpPr>
          <p:spPr bwMode="auto">
            <a:xfrm>
              <a:off x="10443281" y="2119486"/>
              <a:ext cx="37351" cy="227219"/>
            </a:xfrm>
            <a:custGeom>
              <a:avLst/>
              <a:gdLst>
                <a:gd name="T0" fmla="*/ 31 w 39"/>
                <a:gd name="T1" fmla="*/ 217 h 239"/>
                <a:gd name="T2" fmla="*/ 31 w 39"/>
                <a:gd name="T3" fmla="*/ 171 h 239"/>
                <a:gd name="T4" fmla="*/ 5 w 39"/>
                <a:gd name="T5" fmla="*/ 155 h 239"/>
                <a:gd name="T6" fmla="*/ 5 w 39"/>
                <a:gd name="T7" fmla="*/ 98 h 239"/>
                <a:gd name="T8" fmla="*/ 31 w 39"/>
                <a:gd name="T9" fmla="*/ 82 h 239"/>
                <a:gd name="T10" fmla="*/ 31 w 39"/>
                <a:gd name="T11" fmla="*/ 22 h 239"/>
                <a:gd name="T12" fmla="*/ 38 w 39"/>
                <a:gd name="T13" fmla="*/ 11 h 239"/>
                <a:gd name="T14" fmla="*/ 26 w 39"/>
                <a:gd name="T15" fmla="*/ 1 h 239"/>
                <a:gd name="T16" fmla="*/ 16 w 39"/>
                <a:gd name="T17" fmla="*/ 13 h 239"/>
                <a:gd name="T18" fmla="*/ 25 w 39"/>
                <a:gd name="T19" fmla="*/ 23 h 239"/>
                <a:gd name="T20" fmla="*/ 25 w 39"/>
                <a:gd name="T21" fmla="*/ 79 h 239"/>
                <a:gd name="T22" fmla="*/ 0 w 39"/>
                <a:gd name="T23" fmla="*/ 94 h 239"/>
                <a:gd name="T24" fmla="*/ 0 w 39"/>
                <a:gd name="T25" fmla="*/ 158 h 239"/>
                <a:gd name="T26" fmla="*/ 25 w 39"/>
                <a:gd name="T27" fmla="*/ 174 h 239"/>
                <a:gd name="T28" fmla="*/ 25 w 39"/>
                <a:gd name="T29" fmla="*/ 216 h 239"/>
                <a:gd name="T30" fmla="*/ 16 w 39"/>
                <a:gd name="T31" fmla="*/ 228 h 239"/>
                <a:gd name="T32" fmla="*/ 28 w 39"/>
                <a:gd name="T33" fmla="*/ 238 h 239"/>
                <a:gd name="T34" fmla="*/ 38 w 39"/>
                <a:gd name="T35" fmla="*/ 226 h 239"/>
                <a:gd name="T36" fmla="*/ 31 w 39"/>
                <a:gd name="T37" fmla="*/ 21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239">
                  <a:moveTo>
                    <a:pt x="31" y="217"/>
                  </a:moveTo>
                  <a:cubicBezTo>
                    <a:pt x="31" y="171"/>
                    <a:pt x="31" y="171"/>
                    <a:pt x="31" y="171"/>
                  </a:cubicBezTo>
                  <a:cubicBezTo>
                    <a:pt x="5" y="155"/>
                    <a:pt x="5" y="155"/>
                    <a:pt x="5" y="155"/>
                  </a:cubicBezTo>
                  <a:cubicBezTo>
                    <a:pt x="5" y="98"/>
                    <a:pt x="5" y="98"/>
                    <a:pt x="5" y="98"/>
                  </a:cubicBezTo>
                  <a:cubicBezTo>
                    <a:pt x="31" y="82"/>
                    <a:pt x="31" y="82"/>
                    <a:pt x="31" y="82"/>
                  </a:cubicBezTo>
                  <a:cubicBezTo>
                    <a:pt x="31" y="22"/>
                    <a:pt x="31" y="22"/>
                    <a:pt x="31" y="22"/>
                  </a:cubicBezTo>
                  <a:cubicBezTo>
                    <a:pt x="36" y="21"/>
                    <a:pt x="39" y="16"/>
                    <a:pt x="38" y="11"/>
                  </a:cubicBezTo>
                  <a:cubicBezTo>
                    <a:pt x="38" y="5"/>
                    <a:pt x="32" y="0"/>
                    <a:pt x="26" y="1"/>
                  </a:cubicBezTo>
                  <a:cubicBezTo>
                    <a:pt x="20" y="1"/>
                    <a:pt x="15" y="7"/>
                    <a:pt x="16" y="13"/>
                  </a:cubicBezTo>
                  <a:cubicBezTo>
                    <a:pt x="16" y="18"/>
                    <a:pt x="20" y="22"/>
                    <a:pt x="25" y="23"/>
                  </a:cubicBezTo>
                  <a:cubicBezTo>
                    <a:pt x="25" y="79"/>
                    <a:pt x="25" y="79"/>
                    <a:pt x="25" y="79"/>
                  </a:cubicBezTo>
                  <a:cubicBezTo>
                    <a:pt x="0" y="94"/>
                    <a:pt x="0" y="94"/>
                    <a:pt x="0" y="94"/>
                  </a:cubicBezTo>
                  <a:cubicBezTo>
                    <a:pt x="0" y="158"/>
                    <a:pt x="0" y="158"/>
                    <a:pt x="0" y="158"/>
                  </a:cubicBezTo>
                  <a:cubicBezTo>
                    <a:pt x="25" y="174"/>
                    <a:pt x="25" y="174"/>
                    <a:pt x="25" y="174"/>
                  </a:cubicBezTo>
                  <a:cubicBezTo>
                    <a:pt x="25" y="216"/>
                    <a:pt x="25" y="216"/>
                    <a:pt x="25" y="216"/>
                  </a:cubicBezTo>
                  <a:cubicBezTo>
                    <a:pt x="19" y="217"/>
                    <a:pt x="15" y="222"/>
                    <a:pt x="16" y="228"/>
                  </a:cubicBezTo>
                  <a:cubicBezTo>
                    <a:pt x="16" y="234"/>
                    <a:pt x="22" y="239"/>
                    <a:pt x="28" y="238"/>
                  </a:cubicBezTo>
                  <a:cubicBezTo>
                    <a:pt x="34" y="238"/>
                    <a:pt x="39" y="232"/>
                    <a:pt x="38" y="226"/>
                  </a:cubicBezTo>
                  <a:cubicBezTo>
                    <a:pt x="38" y="222"/>
                    <a:pt x="35" y="218"/>
                    <a:pt x="31"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18" name="Freeform 59">
              <a:extLst>
                <a:ext uri="{FF2B5EF4-FFF2-40B4-BE49-F238E27FC236}">
                  <a16:creationId xmlns:a16="http://schemas.microsoft.com/office/drawing/2014/main" id="{73F3157B-B34A-4B9F-BCEF-7CF5DA92764A}"/>
                </a:ext>
              </a:extLst>
            </p:cNvPr>
            <p:cNvSpPr>
              <a:spLocks/>
            </p:cNvSpPr>
            <p:nvPr/>
          </p:nvSpPr>
          <p:spPr bwMode="auto">
            <a:xfrm>
              <a:off x="10531990" y="2119486"/>
              <a:ext cx="35795" cy="227219"/>
            </a:xfrm>
            <a:custGeom>
              <a:avLst/>
              <a:gdLst>
                <a:gd name="T0" fmla="*/ 13 w 38"/>
                <a:gd name="T1" fmla="*/ 23 h 239"/>
                <a:gd name="T2" fmla="*/ 22 w 38"/>
                <a:gd name="T3" fmla="*/ 13 h 239"/>
                <a:gd name="T4" fmla="*/ 12 w 38"/>
                <a:gd name="T5" fmla="*/ 1 h 239"/>
                <a:gd name="T6" fmla="*/ 0 w 38"/>
                <a:gd name="T7" fmla="*/ 11 h 239"/>
                <a:gd name="T8" fmla="*/ 7 w 38"/>
                <a:gd name="T9" fmla="*/ 22 h 239"/>
                <a:gd name="T10" fmla="*/ 7 w 38"/>
                <a:gd name="T11" fmla="*/ 83 h 239"/>
                <a:gd name="T12" fmla="*/ 33 w 38"/>
                <a:gd name="T13" fmla="*/ 98 h 239"/>
                <a:gd name="T14" fmla="*/ 33 w 38"/>
                <a:gd name="T15" fmla="*/ 156 h 239"/>
                <a:gd name="T16" fmla="*/ 7 w 38"/>
                <a:gd name="T17" fmla="*/ 171 h 239"/>
                <a:gd name="T18" fmla="*/ 7 w 38"/>
                <a:gd name="T19" fmla="*/ 217 h 239"/>
                <a:gd name="T20" fmla="*/ 0 w 38"/>
                <a:gd name="T21" fmla="*/ 226 h 239"/>
                <a:gd name="T22" fmla="*/ 10 w 38"/>
                <a:gd name="T23" fmla="*/ 239 h 239"/>
                <a:gd name="T24" fmla="*/ 22 w 38"/>
                <a:gd name="T25" fmla="*/ 229 h 239"/>
                <a:gd name="T26" fmla="*/ 13 w 38"/>
                <a:gd name="T27" fmla="*/ 217 h 239"/>
                <a:gd name="T28" fmla="*/ 13 w 38"/>
                <a:gd name="T29" fmla="*/ 175 h 239"/>
                <a:gd name="T30" fmla="*/ 38 w 38"/>
                <a:gd name="T31" fmla="*/ 159 h 239"/>
                <a:gd name="T32" fmla="*/ 38 w 38"/>
                <a:gd name="T33" fmla="*/ 94 h 239"/>
                <a:gd name="T34" fmla="*/ 13 w 38"/>
                <a:gd name="T35" fmla="*/ 79 h 239"/>
                <a:gd name="T36" fmla="*/ 13 w 38"/>
                <a:gd name="T37" fmla="*/ 2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239">
                  <a:moveTo>
                    <a:pt x="13" y="23"/>
                  </a:moveTo>
                  <a:cubicBezTo>
                    <a:pt x="18" y="22"/>
                    <a:pt x="22" y="18"/>
                    <a:pt x="22" y="13"/>
                  </a:cubicBezTo>
                  <a:cubicBezTo>
                    <a:pt x="23" y="7"/>
                    <a:pt x="18" y="1"/>
                    <a:pt x="12" y="1"/>
                  </a:cubicBezTo>
                  <a:cubicBezTo>
                    <a:pt x="6" y="0"/>
                    <a:pt x="0" y="5"/>
                    <a:pt x="0" y="11"/>
                  </a:cubicBezTo>
                  <a:cubicBezTo>
                    <a:pt x="0" y="16"/>
                    <a:pt x="3" y="20"/>
                    <a:pt x="7" y="22"/>
                  </a:cubicBezTo>
                  <a:cubicBezTo>
                    <a:pt x="7" y="83"/>
                    <a:pt x="7" y="83"/>
                    <a:pt x="7" y="83"/>
                  </a:cubicBezTo>
                  <a:cubicBezTo>
                    <a:pt x="33" y="98"/>
                    <a:pt x="33" y="98"/>
                    <a:pt x="33" y="98"/>
                  </a:cubicBezTo>
                  <a:cubicBezTo>
                    <a:pt x="33" y="156"/>
                    <a:pt x="33" y="156"/>
                    <a:pt x="33" y="156"/>
                  </a:cubicBezTo>
                  <a:cubicBezTo>
                    <a:pt x="7" y="171"/>
                    <a:pt x="7" y="171"/>
                    <a:pt x="7" y="171"/>
                  </a:cubicBezTo>
                  <a:cubicBezTo>
                    <a:pt x="7" y="217"/>
                    <a:pt x="7" y="217"/>
                    <a:pt x="7" y="217"/>
                  </a:cubicBezTo>
                  <a:cubicBezTo>
                    <a:pt x="3" y="218"/>
                    <a:pt x="0" y="222"/>
                    <a:pt x="0" y="226"/>
                  </a:cubicBezTo>
                  <a:cubicBezTo>
                    <a:pt x="0" y="232"/>
                    <a:pt x="4" y="238"/>
                    <a:pt x="10" y="239"/>
                  </a:cubicBezTo>
                  <a:cubicBezTo>
                    <a:pt x="16" y="239"/>
                    <a:pt x="22" y="235"/>
                    <a:pt x="22" y="229"/>
                  </a:cubicBezTo>
                  <a:cubicBezTo>
                    <a:pt x="23" y="223"/>
                    <a:pt x="19" y="218"/>
                    <a:pt x="13" y="217"/>
                  </a:cubicBezTo>
                  <a:cubicBezTo>
                    <a:pt x="13" y="175"/>
                    <a:pt x="13" y="175"/>
                    <a:pt x="13" y="175"/>
                  </a:cubicBezTo>
                  <a:cubicBezTo>
                    <a:pt x="38" y="159"/>
                    <a:pt x="38" y="159"/>
                    <a:pt x="38" y="159"/>
                  </a:cubicBezTo>
                  <a:cubicBezTo>
                    <a:pt x="38" y="94"/>
                    <a:pt x="38" y="94"/>
                    <a:pt x="38" y="94"/>
                  </a:cubicBezTo>
                  <a:cubicBezTo>
                    <a:pt x="13" y="79"/>
                    <a:pt x="13" y="79"/>
                    <a:pt x="13" y="79"/>
                  </a:cubicBezTo>
                  <a:lnTo>
                    <a:pt x="13"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17" name="Freeform 47">
              <a:extLst>
                <a:ext uri="{FF2B5EF4-FFF2-40B4-BE49-F238E27FC236}">
                  <a16:creationId xmlns:a16="http://schemas.microsoft.com/office/drawing/2014/main" id="{3B80C4C0-1B78-4F1D-997F-E34FF418B7FE}"/>
                </a:ext>
              </a:extLst>
            </p:cNvPr>
            <p:cNvSpPr>
              <a:spLocks noEditPoints="1"/>
            </p:cNvSpPr>
            <p:nvPr/>
          </p:nvSpPr>
          <p:spPr bwMode="auto">
            <a:xfrm>
              <a:off x="10692404" y="2222542"/>
              <a:ext cx="117510" cy="117510"/>
            </a:xfrm>
            <a:custGeom>
              <a:avLst/>
              <a:gdLst>
                <a:gd name="T0" fmla="*/ 163 w 199"/>
                <a:gd name="T1" fmla="*/ 60 h 199"/>
                <a:gd name="T2" fmla="*/ 177 w 199"/>
                <a:gd name="T3" fmla="*/ 37 h 199"/>
                <a:gd name="T4" fmla="*/ 161 w 199"/>
                <a:gd name="T5" fmla="*/ 21 h 199"/>
                <a:gd name="T6" fmla="*/ 138 w 199"/>
                <a:gd name="T7" fmla="*/ 36 h 199"/>
                <a:gd name="T8" fmla="*/ 116 w 199"/>
                <a:gd name="T9" fmla="*/ 28 h 199"/>
                <a:gd name="T10" fmla="*/ 110 w 199"/>
                <a:gd name="T11" fmla="*/ 0 h 199"/>
                <a:gd name="T12" fmla="*/ 88 w 199"/>
                <a:gd name="T13" fmla="*/ 0 h 199"/>
                <a:gd name="T14" fmla="*/ 82 w 199"/>
                <a:gd name="T15" fmla="*/ 28 h 199"/>
                <a:gd name="T16" fmla="*/ 61 w 199"/>
                <a:gd name="T17" fmla="*/ 36 h 199"/>
                <a:gd name="T18" fmla="*/ 37 w 199"/>
                <a:gd name="T19" fmla="*/ 21 h 199"/>
                <a:gd name="T20" fmla="*/ 21 w 199"/>
                <a:gd name="T21" fmla="*/ 37 h 199"/>
                <a:gd name="T22" fmla="*/ 36 w 199"/>
                <a:gd name="T23" fmla="*/ 60 h 199"/>
                <a:gd name="T24" fmla="*/ 26 w 199"/>
                <a:gd name="T25" fmla="*/ 82 h 199"/>
                <a:gd name="T26" fmla="*/ 0 w 199"/>
                <a:gd name="T27" fmla="*/ 88 h 199"/>
                <a:gd name="T28" fmla="*/ 0 w 199"/>
                <a:gd name="T29" fmla="*/ 111 h 199"/>
                <a:gd name="T30" fmla="*/ 26 w 199"/>
                <a:gd name="T31" fmla="*/ 117 h 199"/>
                <a:gd name="T32" fmla="*/ 36 w 199"/>
                <a:gd name="T33" fmla="*/ 139 h 199"/>
                <a:gd name="T34" fmla="*/ 22 w 199"/>
                <a:gd name="T35" fmla="*/ 162 h 199"/>
                <a:gd name="T36" fmla="*/ 38 w 199"/>
                <a:gd name="T37" fmla="*/ 178 h 199"/>
                <a:gd name="T38" fmla="*/ 61 w 199"/>
                <a:gd name="T39" fmla="*/ 163 h 199"/>
                <a:gd name="T40" fmla="*/ 83 w 199"/>
                <a:gd name="T41" fmla="*/ 171 h 199"/>
                <a:gd name="T42" fmla="*/ 82 w 199"/>
                <a:gd name="T43" fmla="*/ 171 h 199"/>
                <a:gd name="T44" fmla="*/ 88 w 199"/>
                <a:gd name="T45" fmla="*/ 199 h 199"/>
                <a:gd name="T46" fmla="*/ 111 w 199"/>
                <a:gd name="T47" fmla="*/ 199 h 199"/>
                <a:gd name="T48" fmla="*/ 117 w 199"/>
                <a:gd name="T49" fmla="*/ 171 h 199"/>
                <a:gd name="T50" fmla="*/ 138 w 199"/>
                <a:gd name="T51" fmla="*/ 163 h 199"/>
                <a:gd name="T52" fmla="*/ 162 w 199"/>
                <a:gd name="T53" fmla="*/ 177 h 199"/>
                <a:gd name="T54" fmla="*/ 178 w 199"/>
                <a:gd name="T55" fmla="*/ 161 h 199"/>
                <a:gd name="T56" fmla="*/ 164 w 199"/>
                <a:gd name="T57" fmla="*/ 139 h 199"/>
                <a:gd name="T58" fmla="*/ 173 w 199"/>
                <a:gd name="T59" fmla="*/ 117 h 199"/>
                <a:gd name="T60" fmla="*/ 199 w 199"/>
                <a:gd name="T61" fmla="*/ 111 h 199"/>
                <a:gd name="T62" fmla="*/ 199 w 199"/>
                <a:gd name="T63" fmla="*/ 88 h 199"/>
                <a:gd name="T64" fmla="*/ 174 w 199"/>
                <a:gd name="T65" fmla="*/ 82 h 199"/>
                <a:gd name="T66" fmla="*/ 163 w 199"/>
                <a:gd name="T67" fmla="*/ 60 h 199"/>
                <a:gd name="T68" fmla="*/ 116 w 199"/>
                <a:gd name="T69" fmla="*/ 140 h 199"/>
                <a:gd name="T70" fmla="*/ 59 w 199"/>
                <a:gd name="T71" fmla="*/ 117 h 199"/>
                <a:gd name="T72" fmla="*/ 82 w 199"/>
                <a:gd name="T73" fmla="*/ 59 h 199"/>
                <a:gd name="T74" fmla="*/ 139 w 199"/>
                <a:gd name="T75" fmla="*/ 82 h 199"/>
                <a:gd name="T76" fmla="*/ 116 w 199"/>
                <a:gd name="T77" fmla="*/ 14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9" h="199">
                  <a:moveTo>
                    <a:pt x="163" y="60"/>
                  </a:moveTo>
                  <a:cubicBezTo>
                    <a:pt x="166" y="58"/>
                    <a:pt x="177" y="37"/>
                    <a:pt x="177" y="37"/>
                  </a:cubicBezTo>
                  <a:cubicBezTo>
                    <a:pt x="161" y="21"/>
                    <a:pt x="161" y="21"/>
                    <a:pt x="161" y="21"/>
                  </a:cubicBezTo>
                  <a:cubicBezTo>
                    <a:pt x="161" y="21"/>
                    <a:pt x="140" y="34"/>
                    <a:pt x="138" y="36"/>
                  </a:cubicBezTo>
                  <a:cubicBezTo>
                    <a:pt x="132" y="33"/>
                    <a:pt x="124" y="29"/>
                    <a:pt x="116" y="28"/>
                  </a:cubicBezTo>
                  <a:cubicBezTo>
                    <a:pt x="117" y="26"/>
                    <a:pt x="110" y="0"/>
                    <a:pt x="110" y="0"/>
                  </a:cubicBezTo>
                  <a:cubicBezTo>
                    <a:pt x="88" y="0"/>
                    <a:pt x="88" y="0"/>
                    <a:pt x="88" y="0"/>
                  </a:cubicBezTo>
                  <a:cubicBezTo>
                    <a:pt x="88" y="0"/>
                    <a:pt x="82" y="27"/>
                    <a:pt x="82" y="28"/>
                  </a:cubicBezTo>
                  <a:cubicBezTo>
                    <a:pt x="74" y="29"/>
                    <a:pt x="67" y="33"/>
                    <a:pt x="61" y="36"/>
                  </a:cubicBezTo>
                  <a:cubicBezTo>
                    <a:pt x="60" y="35"/>
                    <a:pt x="37" y="21"/>
                    <a:pt x="37" y="21"/>
                  </a:cubicBezTo>
                  <a:cubicBezTo>
                    <a:pt x="21" y="37"/>
                    <a:pt x="21" y="37"/>
                    <a:pt x="21" y="37"/>
                  </a:cubicBezTo>
                  <a:cubicBezTo>
                    <a:pt x="21" y="37"/>
                    <a:pt x="34" y="58"/>
                    <a:pt x="36" y="60"/>
                  </a:cubicBezTo>
                  <a:cubicBezTo>
                    <a:pt x="31" y="67"/>
                    <a:pt x="28" y="74"/>
                    <a:pt x="26" y="82"/>
                  </a:cubicBezTo>
                  <a:cubicBezTo>
                    <a:pt x="23" y="82"/>
                    <a:pt x="0" y="88"/>
                    <a:pt x="0" y="88"/>
                  </a:cubicBezTo>
                  <a:cubicBezTo>
                    <a:pt x="0" y="111"/>
                    <a:pt x="0" y="111"/>
                    <a:pt x="0" y="111"/>
                  </a:cubicBezTo>
                  <a:cubicBezTo>
                    <a:pt x="0" y="111"/>
                    <a:pt x="24" y="117"/>
                    <a:pt x="26" y="117"/>
                  </a:cubicBezTo>
                  <a:cubicBezTo>
                    <a:pt x="28" y="125"/>
                    <a:pt x="32" y="132"/>
                    <a:pt x="36" y="139"/>
                  </a:cubicBezTo>
                  <a:cubicBezTo>
                    <a:pt x="34" y="141"/>
                    <a:pt x="22" y="162"/>
                    <a:pt x="22" y="162"/>
                  </a:cubicBezTo>
                  <a:cubicBezTo>
                    <a:pt x="38" y="178"/>
                    <a:pt x="38" y="178"/>
                    <a:pt x="38" y="178"/>
                  </a:cubicBezTo>
                  <a:cubicBezTo>
                    <a:pt x="38" y="178"/>
                    <a:pt x="60" y="164"/>
                    <a:pt x="61" y="163"/>
                  </a:cubicBezTo>
                  <a:cubicBezTo>
                    <a:pt x="68" y="167"/>
                    <a:pt x="75" y="169"/>
                    <a:pt x="83" y="171"/>
                  </a:cubicBezTo>
                  <a:cubicBezTo>
                    <a:pt x="82" y="171"/>
                    <a:pt x="82" y="171"/>
                    <a:pt x="82" y="171"/>
                  </a:cubicBezTo>
                  <a:cubicBezTo>
                    <a:pt x="82" y="172"/>
                    <a:pt x="88" y="199"/>
                    <a:pt x="88" y="199"/>
                  </a:cubicBezTo>
                  <a:cubicBezTo>
                    <a:pt x="111" y="199"/>
                    <a:pt x="111" y="199"/>
                    <a:pt x="111" y="199"/>
                  </a:cubicBezTo>
                  <a:cubicBezTo>
                    <a:pt x="111" y="199"/>
                    <a:pt x="117" y="172"/>
                    <a:pt x="117" y="171"/>
                  </a:cubicBezTo>
                  <a:cubicBezTo>
                    <a:pt x="124" y="169"/>
                    <a:pt x="132" y="167"/>
                    <a:pt x="138" y="163"/>
                  </a:cubicBezTo>
                  <a:cubicBezTo>
                    <a:pt x="140" y="164"/>
                    <a:pt x="162" y="177"/>
                    <a:pt x="162" y="177"/>
                  </a:cubicBezTo>
                  <a:cubicBezTo>
                    <a:pt x="178" y="161"/>
                    <a:pt x="178" y="161"/>
                    <a:pt x="178" y="161"/>
                  </a:cubicBezTo>
                  <a:cubicBezTo>
                    <a:pt x="178" y="161"/>
                    <a:pt x="166" y="141"/>
                    <a:pt x="164" y="139"/>
                  </a:cubicBezTo>
                  <a:cubicBezTo>
                    <a:pt x="168" y="132"/>
                    <a:pt x="171" y="125"/>
                    <a:pt x="173" y="117"/>
                  </a:cubicBezTo>
                  <a:cubicBezTo>
                    <a:pt x="176" y="117"/>
                    <a:pt x="199" y="111"/>
                    <a:pt x="199" y="111"/>
                  </a:cubicBezTo>
                  <a:cubicBezTo>
                    <a:pt x="199" y="88"/>
                    <a:pt x="199" y="88"/>
                    <a:pt x="199" y="88"/>
                  </a:cubicBezTo>
                  <a:cubicBezTo>
                    <a:pt x="199" y="88"/>
                    <a:pt x="177" y="82"/>
                    <a:pt x="174" y="82"/>
                  </a:cubicBezTo>
                  <a:cubicBezTo>
                    <a:pt x="171" y="74"/>
                    <a:pt x="168" y="67"/>
                    <a:pt x="163" y="60"/>
                  </a:cubicBezTo>
                  <a:close/>
                  <a:moveTo>
                    <a:pt x="116" y="140"/>
                  </a:moveTo>
                  <a:cubicBezTo>
                    <a:pt x="94" y="149"/>
                    <a:pt x="68" y="139"/>
                    <a:pt x="59" y="117"/>
                  </a:cubicBezTo>
                  <a:cubicBezTo>
                    <a:pt x="49" y="95"/>
                    <a:pt x="60" y="69"/>
                    <a:pt x="82" y="59"/>
                  </a:cubicBezTo>
                  <a:cubicBezTo>
                    <a:pt x="104" y="50"/>
                    <a:pt x="130" y="60"/>
                    <a:pt x="139" y="82"/>
                  </a:cubicBezTo>
                  <a:cubicBezTo>
                    <a:pt x="149" y="105"/>
                    <a:pt x="139" y="130"/>
                    <a:pt x="116" y="140"/>
                  </a:cubicBezTo>
                  <a:close/>
                </a:path>
              </a:pathLst>
            </a:custGeom>
            <a:solidFill>
              <a:srgbClr val="107C10"/>
            </a:solidFill>
            <a:ln>
              <a:noFill/>
            </a:ln>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grpSp>
      <p:sp>
        <p:nvSpPr>
          <p:cNvPr id="193" name="Freeform 36">
            <a:extLst>
              <a:ext uri="{FF2B5EF4-FFF2-40B4-BE49-F238E27FC236}">
                <a16:creationId xmlns:a16="http://schemas.microsoft.com/office/drawing/2014/main" id="{D170C659-BAD8-4499-ACDC-FB1E8881239C}"/>
              </a:ext>
            </a:extLst>
          </p:cNvPr>
          <p:cNvSpPr>
            <a:spLocks noEditPoints="1"/>
          </p:cNvSpPr>
          <p:nvPr/>
        </p:nvSpPr>
        <p:spPr bwMode="black">
          <a:xfrm>
            <a:off x="2727116" y="4352582"/>
            <a:ext cx="202296" cy="204709"/>
          </a:xfrm>
          <a:custGeom>
            <a:avLst/>
            <a:gdLst>
              <a:gd name="T0" fmla="*/ 82 w 149"/>
              <a:gd name="T1" fmla="*/ 41 h 150"/>
              <a:gd name="T2" fmla="*/ 80 w 149"/>
              <a:gd name="T3" fmla="*/ 87 h 150"/>
              <a:gd name="T4" fmla="*/ 68 w 149"/>
              <a:gd name="T5" fmla="*/ 87 h 150"/>
              <a:gd name="T6" fmla="*/ 67 w 149"/>
              <a:gd name="T7" fmla="*/ 41 h 150"/>
              <a:gd name="T8" fmla="*/ 82 w 149"/>
              <a:gd name="T9" fmla="*/ 41 h 150"/>
              <a:gd name="T10" fmla="*/ 83 w 149"/>
              <a:gd name="T11" fmla="*/ 102 h 150"/>
              <a:gd name="T12" fmla="*/ 81 w 149"/>
              <a:gd name="T13" fmla="*/ 107 h 150"/>
              <a:gd name="T14" fmla="*/ 75 w 149"/>
              <a:gd name="T15" fmla="*/ 109 h 150"/>
              <a:gd name="T16" fmla="*/ 68 w 149"/>
              <a:gd name="T17" fmla="*/ 107 h 150"/>
              <a:gd name="T18" fmla="*/ 66 w 149"/>
              <a:gd name="T19" fmla="*/ 102 h 150"/>
              <a:gd name="T20" fmla="*/ 68 w 149"/>
              <a:gd name="T21" fmla="*/ 96 h 150"/>
              <a:gd name="T22" fmla="*/ 75 w 149"/>
              <a:gd name="T23" fmla="*/ 94 h 150"/>
              <a:gd name="T24" fmla="*/ 81 w 149"/>
              <a:gd name="T25" fmla="*/ 96 h 150"/>
              <a:gd name="T26" fmla="*/ 83 w 149"/>
              <a:gd name="T27" fmla="*/ 102 h 150"/>
              <a:gd name="T28" fmla="*/ 74 w 149"/>
              <a:gd name="T29" fmla="*/ 10 h 150"/>
              <a:gd name="T30" fmla="*/ 9 w 149"/>
              <a:gd name="T31" fmla="*/ 75 h 150"/>
              <a:gd name="T32" fmla="*/ 74 w 149"/>
              <a:gd name="T33" fmla="*/ 140 h 150"/>
              <a:gd name="T34" fmla="*/ 140 w 149"/>
              <a:gd name="T35" fmla="*/ 75 h 150"/>
              <a:gd name="T36" fmla="*/ 74 w 149"/>
              <a:gd name="T37" fmla="*/ 10 h 150"/>
              <a:gd name="T38" fmla="*/ 74 w 149"/>
              <a:gd name="T39" fmla="*/ 0 h 150"/>
              <a:gd name="T40" fmla="*/ 149 w 149"/>
              <a:gd name="T41" fmla="*/ 75 h 150"/>
              <a:gd name="T42" fmla="*/ 74 w 149"/>
              <a:gd name="T43" fmla="*/ 150 h 150"/>
              <a:gd name="T44" fmla="*/ 0 w 149"/>
              <a:gd name="T45" fmla="*/ 75 h 150"/>
              <a:gd name="T46" fmla="*/ 74 w 149"/>
              <a:gd name="T4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9" h="150">
                <a:moveTo>
                  <a:pt x="82" y="41"/>
                </a:moveTo>
                <a:cubicBezTo>
                  <a:pt x="80" y="87"/>
                  <a:pt x="80" y="87"/>
                  <a:pt x="80" y="87"/>
                </a:cubicBezTo>
                <a:cubicBezTo>
                  <a:pt x="68" y="87"/>
                  <a:pt x="68" y="87"/>
                  <a:pt x="68" y="87"/>
                </a:cubicBezTo>
                <a:cubicBezTo>
                  <a:pt x="67" y="41"/>
                  <a:pt x="67" y="41"/>
                  <a:pt x="67" y="41"/>
                </a:cubicBezTo>
                <a:lnTo>
                  <a:pt x="82" y="41"/>
                </a:lnTo>
                <a:close/>
                <a:moveTo>
                  <a:pt x="83" y="102"/>
                </a:moveTo>
                <a:cubicBezTo>
                  <a:pt x="83" y="104"/>
                  <a:pt x="82" y="106"/>
                  <a:pt x="81" y="107"/>
                </a:cubicBezTo>
                <a:cubicBezTo>
                  <a:pt x="79" y="109"/>
                  <a:pt x="77" y="109"/>
                  <a:pt x="75" y="109"/>
                </a:cubicBezTo>
                <a:cubicBezTo>
                  <a:pt x="72" y="109"/>
                  <a:pt x="70" y="109"/>
                  <a:pt x="68" y="107"/>
                </a:cubicBezTo>
                <a:cubicBezTo>
                  <a:pt x="67" y="105"/>
                  <a:pt x="66" y="104"/>
                  <a:pt x="66" y="102"/>
                </a:cubicBezTo>
                <a:cubicBezTo>
                  <a:pt x="66" y="99"/>
                  <a:pt x="67" y="97"/>
                  <a:pt x="68" y="96"/>
                </a:cubicBezTo>
                <a:cubicBezTo>
                  <a:pt x="70" y="94"/>
                  <a:pt x="72" y="94"/>
                  <a:pt x="75" y="94"/>
                </a:cubicBezTo>
                <a:cubicBezTo>
                  <a:pt x="77" y="94"/>
                  <a:pt x="79" y="94"/>
                  <a:pt x="81" y="96"/>
                </a:cubicBezTo>
                <a:cubicBezTo>
                  <a:pt x="82" y="97"/>
                  <a:pt x="83" y="99"/>
                  <a:pt x="83" y="102"/>
                </a:cubicBezTo>
                <a:moveTo>
                  <a:pt x="74" y="10"/>
                </a:moveTo>
                <a:cubicBezTo>
                  <a:pt x="38" y="10"/>
                  <a:pt x="9" y="39"/>
                  <a:pt x="9" y="75"/>
                </a:cubicBezTo>
                <a:cubicBezTo>
                  <a:pt x="9" y="111"/>
                  <a:pt x="38" y="140"/>
                  <a:pt x="74" y="140"/>
                </a:cubicBezTo>
                <a:cubicBezTo>
                  <a:pt x="111" y="140"/>
                  <a:pt x="140" y="111"/>
                  <a:pt x="140" y="75"/>
                </a:cubicBezTo>
                <a:cubicBezTo>
                  <a:pt x="140" y="39"/>
                  <a:pt x="111" y="10"/>
                  <a:pt x="74" y="10"/>
                </a:cubicBezTo>
                <a:moveTo>
                  <a:pt x="74" y="0"/>
                </a:moveTo>
                <a:cubicBezTo>
                  <a:pt x="116" y="0"/>
                  <a:pt x="149" y="34"/>
                  <a:pt x="149" y="75"/>
                </a:cubicBezTo>
                <a:cubicBezTo>
                  <a:pt x="149" y="116"/>
                  <a:pt x="116" y="150"/>
                  <a:pt x="74" y="150"/>
                </a:cubicBezTo>
                <a:cubicBezTo>
                  <a:pt x="33" y="150"/>
                  <a:pt x="0" y="116"/>
                  <a:pt x="0" y="75"/>
                </a:cubicBezTo>
                <a:cubicBezTo>
                  <a:pt x="0" y="34"/>
                  <a:pt x="33" y="0"/>
                  <a:pt x="74" y="0"/>
                </a:cubicBezTo>
              </a:path>
            </a:pathLst>
          </a:custGeom>
          <a:solidFill>
            <a:srgbClr val="D83B0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nvGrpSpPr>
          <p:cNvPr id="52" name="Group 51">
            <a:extLst>
              <a:ext uri="{FF2B5EF4-FFF2-40B4-BE49-F238E27FC236}">
                <a16:creationId xmlns:a16="http://schemas.microsoft.com/office/drawing/2014/main" id="{D57F0032-6555-4AFA-9970-D6AB44C575DB}"/>
              </a:ext>
            </a:extLst>
          </p:cNvPr>
          <p:cNvGrpSpPr/>
          <p:nvPr/>
        </p:nvGrpSpPr>
        <p:grpSpPr>
          <a:xfrm>
            <a:off x="2358455" y="3663146"/>
            <a:ext cx="603294" cy="375423"/>
            <a:chOff x="692932" y="5521516"/>
            <a:chExt cx="504486" cy="313936"/>
          </a:xfrm>
        </p:grpSpPr>
        <p:sp>
          <p:nvSpPr>
            <p:cNvPr id="49" name="Rectangle 5">
              <a:extLst>
                <a:ext uri="{FF2B5EF4-FFF2-40B4-BE49-F238E27FC236}">
                  <a16:creationId xmlns:a16="http://schemas.microsoft.com/office/drawing/2014/main" id="{4FE1B77C-41F3-4025-9D8B-D4314EA650E6}"/>
                </a:ext>
              </a:extLst>
            </p:cNvPr>
            <p:cNvSpPr>
              <a:spLocks noChangeArrowheads="1"/>
            </p:cNvSpPr>
            <p:nvPr/>
          </p:nvSpPr>
          <p:spPr bwMode="auto">
            <a:xfrm>
              <a:off x="742444" y="5536236"/>
              <a:ext cx="406800" cy="260942"/>
            </a:xfrm>
            <a:prstGeom prst="rect">
              <a:avLst/>
            </a:pr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2">
              <a:extLst>
                <a:ext uri="{FF2B5EF4-FFF2-40B4-BE49-F238E27FC236}">
                  <a16:creationId xmlns:a16="http://schemas.microsoft.com/office/drawing/2014/main" id="{B6084F87-7792-4CCF-8ACB-5762C5082005}"/>
                </a:ext>
              </a:extLst>
            </p:cNvPr>
            <p:cNvSpPr>
              <a:spLocks noEditPoints="1"/>
            </p:cNvSpPr>
            <p:nvPr/>
          </p:nvSpPr>
          <p:spPr bwMode="auto">
            <a:xfrm>
              <a:off x="731738" y="5521516"/>
              <a:ext cx="429549" cy="291720"/>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51" name="Freeform 15">
              <a:extLst>
                <a:ext uri="{FF2B5EF4-FFF2-40B4-BE49-F238E27FC236}">
                  <a16:creationId xmlns:a16="http://schemas.microsoft.com/office/drawing/2014/main" id="{C8192D96-8527-450B-B582-7FF4F38A9D1D}"/>
                </a:ext>
              </a:extLst>
            </p:cNvPr>
            <p:cNvSpPr>
              <a:spLocks/>
            </p:cNvSpPr>
            <p:nvPr/>
          </p:nvSpPr>
          <p:spPr bwMode="auto">
            <a:xfrm>
              <a:off x="692932" y="5824747"/>
              <a:ext cx="504486" cy="10705"/>
            </a:xfrm>
            <a:custGeom>
              <a:avLst/>
              <a:gdLst>
                <a:gd name="T0" fmla="*/ 633 w 637"/>
                <a:gd name="T1" fmla="*/ 0 h 13"/>
                <a:gd name="T2" fmla="*/ 593 w 637"/>
                <a:gd name="T3" fmla="*/ 0 h 13"/>
                <a:gd name="T4" fmla="*/ 593 w 637"/>
                <a:gd name="T5" fmla="*/ 4 h 13"/>
                <a:gd name="T6" fmla="*/ 589 w 637"/>
                <a:gd name="T7" fmla="*/ 4 h 13"/>
                <a:gd name="T8" fmla="*/ 47 w 637"/>
                <a:gd name="T9" fmla="*/ 4 h 13"/>
                <a:gd name="T10" fmla="*/ 43 w 637"/>
                <a:gd name="T11" fmla="*/ 4 h 13"/>
                <a:gd name="T12" fmla="*/ 43 w 637"/>
                <a:gd name="T13" fmla="*/ 0 h 13"/>
                <a:gd name="T14" fmla="*/ 4 w 637"/>
                <a:gd name="T15" fmla="*/ 0 h 13"/>
                <a:gd name="T16" fmla="*/ 2 w 637"/>
                <a:gd name="T17" fmla="*/ 6 h 13"/>
                <a:gd name="T18" fmla="*/ 9 w 637"/>
                <a:gd name="T19" fmla="*/ 10 h 13"/>
                <a:gd name="T20" fmla="*/ 19 w 637"/>
                <a:gd name="T21" fmla="*/ 13 h 13"/>
                <a:gd name="T22" fmla="*/ 617 w 637"/>
                <a:gd name="T23" fmla="*/ 13 h 13"/>
                <a:gd name="T24" fmla="*/ 627 w 637"/>
                <a:gd name="T25" fmla="*/ 10 h 13"/>
                <a:gd name="T26" fmla="*/ 634 w 637"/>
                <a:gd name="T27" fmla="*/ 6 h 13"/>
                <a:gd name="T28" fmla="*/ 633 w 637"/>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7" h="13">
                  <a:moveTo>
                    <a:pt x="633" y="0"/>
                  </a:moveTo>
                  <a:cubicBezTo>
                    <a:pt x="593" y="0"/>
                    <a:pt x="593" y="0"/>
                    <a:pt x="593" y="0"/>
                  </a:cubicBezTo>
                  <a:cubicBezTo>
                    <a:pt x="593" y="4"/>
                    <a:pt x="593" y="4"/>
                    <a:pt x="593" y="4"/>
                  </a:cubicBezTo>
                  <a:cubicBezTo>
                    <a:pt x="589" y="4"/>
                    <a:pt x="589" y="4"/>
                    <a:pt x="589" y="4"/>
                  </a:cubicBezTo>
                  <a:cubicBezTo>
                    <a:pt x="47" y="4"/>
                    <a:pt x="47" y="4"/>
                    <a:pt x="47" y="4"/>
                  </a:cubicBezTo>
                  <a:cubicBezTo>
                    <a:pt x="43" y="4"/>
                    <a:pt x="43" y="4"/>
                    <a:pt x="43" y="4"/>
                  </a:cubicBezTo>
                  <a:cubicBezTo>
                    <a:pt x="43" y="0"/>
                    <a:pt x="43" y="0"/>
                    <a:pt x="43" y="0"/>
                  </a:cubicBezTo>
                  <a:cubicBezTo>
                    <a:pt x="4" y="0"/>
                    <a:pt x="4" y="0"/>
                    <a:pt x="4" y="0"/>
                  </a:cubicBezTo>
                  <a:cubicBezTo>
                    <a:pt x="1" y="0"/>
                    <a:pt x="0" y="4"/>
                    <a:pt x="2" y="6"/>
                  </a:cubicBezTo>
                  <a:cubicBezTo>
                    <a:pt x="9" y="10"/>
                    <a:pt x="9" y="10"/>
                    <a:pt x="9" y="10"/>
                  </a:cubicBezTo>
                  <a:cubicBezTo>
                    <a:pt x="12" y="12"/>
                    <a:pt x="15" y="13"/>
                    <a:pt x="19" y="13"/>
                  </a:cubicBezTo>
                  <a:cubicBezTo>
                    <a:pt x="617" y="13"/>
                    <a:pt x="617" y="13"/>
                    <a:pt x="617" y="13"/>
                  </a:cubicBezTo>
                  <a:cubicBezTo>
                    <a:pt x="621" y="13"/>
                    <a:pt x="624" y="12"/>
                    <a:pt x="627" y="10"/>
                  </a:cubicBezTo>
                  <a:cubicBezTo>
                    <a:pt x="634" y="6"/>
                    <a:pt x="634" y="6"/>
                    <a:pt x="634" y="6"/>
                  </a:cubicBezTo>
                  <a:cubicBezTo>
                    <a:pt x="637" y="4"/>
                    <a:pt x="635" y="0"/>
                    <a:pt x="633" y="0"/>
                  </a:cubicBezTo>
                  <a:close/>
                </a:path>
              </a:pathLst>
            </a:custGeom>
            <a:solidFill>
              <a:schemeClr val="accent6"/>
            </a:solidFill>
            <a:ln w="9525">
              <a:solidFill>
                <a:schemeClr val="accent6"/>
              </a:solidFill>
              <a:round/>
              <a:headEnd/>
              <a:tailEnd/>
            </a:ln>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grpSp>
      <p:sp>
        <p:nvSpPr>
          <p:cNvPr id="54" name="Freeform: Shape 53">
            <a:extLst>
              <a:ext uri="{FF2B5EF4-FFF2-40B4-BE49-F238E27FC236}">
                <a16:creationId xmlns:a16="http://schemas.microsoft.com/office/drawing/2014/main" id="{428B3F3D-8002-4ACF-841A-468895E5693F}"/>
              </a:ext>
            </a:extLst>
          </p:cNvPr>
          <p:cNvSpPr/>
          <p:nvPr/>
        </p:nvSpPr>
        <p:spPr bwMode="auto">
          <a:xfrm flipH="1">
            <a:off x="2419640" y="4974144"/>
            <a:ext cx="221603" cy="190834"/>
          </a:xfrm>
          <a:custGeom>
            <a:avLst/>
            <a:gdLst>
              <a:gd name="connsiteX0" fmla="*/ 194687 w 389369"/>
              <a:gd name="connsiteY0" fmla="*/ 311743 h 388302"/>
              <a:gd name="connsiteX1" fmla="*/ 176828 w 389369"/>
              <a:gd name="connsiteY1" fmla="*/ 330031 h 388302"/>
              <a:gd name="connsiteX2" fmla="*/ 194687 w 389369"/>
              <a:gd name="connsiteY2" fmla="*/ 348319 h 388302"/>
              <a:gd name="connsiteX3" fmla="*/ 212546 w 389369"/>
              <a:gd name="connsiteY3" fmla="*/ 330031 h 388302"/>
              <a:gd name="connsiteX4" fmla="*/ 194687 w 389369"/>
              <a:gd name="connsiteY4" fmla="*/ 311743 h 388302"/>
              <a:gd name="connsiteX5" fmla="*/ 176822 w 389369"/>
              <a:gd name="connsiteY5" fmla="*/ 128180 h 388302"/>
              <a:gd name="connsiteX6" fmla="*/ 183966 w 389369"/>
              <a:gd name="connsiteY6" fmla="*/ 273406 h 388302"/>
              <a:gd name="connsiteX7" fmla="*/ 205397 w 389369"/>
              <a:gd name="connsiteY7" fmla="*/ 273406 h 388302"/>
              <a:gd name="connsiteX8" fmla="*/ 212540 w 389369"/>
              <a:gd name="connsiteY8" fmla="*/ 128180 h 388302"/>
              <a:gd name="connsiteX9" fmla="*/ 194685 w 389369"/>
              <a:gd name="connsiteY9" fmla="*/ 0 h 388302"/>
              <a:gd name="connsiteX10" fmla="*/ 389369 w 389369"/>
              <a:gd name="connsiteY10" fmla="*/ 388302 h 388302"/>
              <a:gd name="connsiteX11" fmla="*/ 0 w 389369"/>
              <a:gd name="connsiteY11" fmla="*/ 388302 h 38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369" h="388302">
                <a:moveTo>
                  <a:pt x="194687" y="311743"/>
                </a:moveTo>
                <a:cubicBezTo>
                  <a:pt x="184824" y="311743"/>
                  <a:pt x="176828" y="319931"/>
                  <a:pt x="176828" y="330031"/>
                </a:cubicBezTo>
                <a:cubicBezTo>
                  <a:pt x="176828" y="340131"/>
                  <a:pt x="184824" y="348319"/>
                  <a:pt x="194687" y="348319"/>
                </a:cubicBezTo>
                <a:cubicBezTo>
                  <a:pt x="204550" y="348319"/>
                  <a:pt x="212546" y="340131"/>
                  <a:pt x="212546" y="330031"/>
                </a:cubicBezTo>
                <a:cubicBezTo>
                  <a:pt x="212546" y="319931"/>
                  <a:pt x="204550" y="311743"/>
                  <a:pt x="194687" y="311743"/>
                </a:cubicBezTo>
                <a:close/>
                <a:moveTo>
                  <a:pt x="176822" y="128180"/>
                </a:moveTo>
                <a:lnTo>
                  <a:pt x="183966" y="273406"/>
                </a:lnTo>
                <a:lnTo>
                  <a:pt x="205397" y="273406"/>
                </a:lnTo>
                <a:lnTo>
                  <a:pt x="212540" y="128180"/>
                </a:lnTo>
                <a:close/>
                <a:moveTo>
                  <a:pt x="194685" y="0"/>
                </a:moveTo>
                <a:lnTo>
                  <a:pt x="389369" y="388302"/>
                </a:lnTo>
                <a:lnTo>
                  <a:pt x="0" y="388302"/>
                </a:lnTo>
                <a:close/>
              </a:path>
            </a:pathLst>
          </a:cu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5" name="Picture 54">
            <a:extLst>
              <a:ext uri="{FF2B5EF4-FFF2-40B4-BE49-F238E27FC236}">
                <a16:creationId xmlns:a16="http://schemas.microsoft.com/office/drawing/2014/main" id="{2043CDD2-4436-46CF-9D6B-F967D88E51D9}"/>
              </a:ext>
            </a:extLst>
          </p:cNvPr>
          <p:cNvPicPr>
            <a:picLocks noChangeAspect="1"/>
          </p:cNvPicPr>
          <p:nvPr/>
        </p:nvPicPr>
        <p:blipFill>
          <a:blip r:embed="rId6"/>
          <a:stretch>
            <a:fillRect/>
          </a:stretch>
        </p:blipFill>
        <p:spPr>
          <a:xfrm>
            <a:off x="2432737" y="4210247"/>
            <a:ext cx="148699" cy="148699"/>
          </a:xfrm>
          <a:prstGeom prst="rect">
            <a:avLst/>
          </a:prstGeom>
        </p:spPr>
      </p:pic>
      <p:pic>
        <p:nvPicPr>
          <p:cNvPr id="56" name="Picture 55">
            <a:extLst>
              <a:ext uri="{FF2B5EF4-FFF2-40B4-BE49-F238E27FC236}">
                <a16:creationId xmlns:a16="http://schemas.microsoft.com/office/drawing/2014/main" id="{AD43D995-F472-4FC4-B3A7-5D914C9B15FE}"/>
              </a:ext>
            </a:extLst>
          </p:cNvPr>
          <p:cNvPicPr>
            <a:picLocks noChangeAspect="1"/>
          </p:cNvPicPr>
          <p:nvPr/>
        </p:nvPicPr>
        <p:blipFill>
          <a:blip r:embed="rId7"/>
          <a:stretch>
            <a:fillRect/>
          </a:stretch>
        </p:blipFill>
        <p:spPr>
          <a:xfrm>
            <a:off x="2422575" y="5396810"/>
            <a:ext cx="169023" cy="169023"/>
          </a:xfrm>
          <a:prstGeom prst="rect">
            <a:avLst/>
          </a:prstGeom>
        </p:spPr>
      </p:pic>
      <p:pic>
        <p:nvPicPr>
          <p:cNvPr id="57" name="Picture 56">
            <a:extLst>
              <a:ext uri="{FF2B5EF4-FFF2-40B4-BE49-F238E27FC236}">
                <a16:creationId xmlns:a16="http://schemas.microsoft.com/office/drawing/2014/main" id="{4F45304F-B9CE-47C1-B30E-F005BE0A4B54}"/>
              </a:ext>
            </a:extLst>
          </p:cNvPr>
          <p:cNvPicPr>
            <a:picLocks noChangeAspect="1"/>
          </p:cNvPicPr>
          <p:nvPr/>
        </p:nvPicPr>
        <p:blipFill>
          <a:blip r:embed="rId8"/>
          <a:stretch>
            <a:fillRect/>
          </a:stretch>
        </p:blipFill>
        <p:spPr>
          <a:xfrm>
            <a:off x="2734802" y="5190588"/>
            <a:ext cx="186924" cy="186924"/>
          </a:xfrm>
          <a:prstGeom prst="rect">
            <a:avLst/>
          </a:prstGeom>
        </p:spPr>
      </p:pic>
      <p:pic>
        <p:nvPicPr>
          <p:cNvPr id="58" name="Picture 57">
            <a:extLst>
              <a:ext uri="{FF2B5EF4-FFF2-40B4-BE49-F238E27FC236}">
                <a16:creationId xmlns:a16="http://schemas.microsoft.com/office/drawing/2014/main" id="{3ACA91C2-70C3-4D61-A95B-304AD9ACC002}"/>
              </a:ext>
            </a:extLst>
          </p:cNvPr>
          <p:cNvPicPr>
            <a:picLocks noChangeAspect="1"/>
          </p:cNvPicPr>
          <p:nvPr/>
        </p:nvPicPr>
        <p:blipFill>
          <a:blip r:embed="rId9"/>
          <a:stretch>
            <a:fillRect/>
          </a:stretch>
        </p:blipFill>
        <p:spPr>
          <a:xfrm>
            <a:off x="2709596" y="5599336"/>
            <a:ext cx="237336" cy="237336"/>
          </a:xfrm>
          <a:prstGeom prst="rect">
            <a:avLst/>
          </a:prstGeom>
        </p:spPr>
      </p:pic>
      <p:pic>
        <p:nvPicPr>
          <p:cNvPr id="59" name="Picture 58">
            <a:extLst>
              <a:ext uri="{FF2B5EF4-FFF2-40B4-BE49-F238E27FC236}">
                <a16:creationId xmlns:a16="http://schemas.microsoft.com/office/drawing/2014/main" id="{B8EDA7D7-4F82-4113-A3E3-44BFFF79F25A}"/>
              </a:ext>
            </a:extLst>
          </p:cNvPr>
          <p:cNvPicPr>
            <a:picLocks noChangeAspect="1"/>
          </p:cNvPicPr>
          <p:nvPr/>
        </p:nvPicPr>
        <p:blipFill>
          <a:blip r:embed="rId10"/>
          <a:stretch>
            <a:fillRect/>
          </a:stretch>
        </p:blipFill>
        <p:spPr>
          <a:xfrm>
            <a:off x="2395633" y="5784249"/>
            <a:ext cx="222907" cy="222907"/>
          </a:xfrm>
          <a:prstGeom prst="rect">
            <a:avLst/>
          </a:prstGeom>
        </p:spPr>
      </p:pic>
      <p:pic>
        <p:nvPicPr>
          <p:cNvPr id="61" name="Picture 60">
            <a:extLst>
              <a:ext uri="{FF2B5EF4-FFF2-40B4-BE49-F238E27FC236}">
                <a16:creationId xmlns:a16="http://schemas.microsoft.com/office/drawing/2014/main" id="{9560C82D-9097-4A1B-9EAF-AADD9BE236BF}"/>
              </a:ext>
            </a:extLst>
          </p:cNvPr>
          <p:cNvPicPr>
            <a:picLocks noChangeAspect="1"/>
          </p:cNvPicPr>
          <p:nvPr/>
        </p:nvPicPr>
        <p:blipFill>
          <a:blip r:embed="rId11"/>
          <a:stretch>
            <a:fillRect/>
          </a:stretch>
        </p:blipFill>
        <p:spPr>
          <a:xfrm>
            <a:off x="2391390" y="4565761"/>
            <a:ext cx="231393" cy="231393"/>
          </a:xfrm>
          <a:prstGeom prst="rect">
            <a:avLst/>
          </a:prstGeom>
        </p:spPr>
      </p:pic>
      <p:pic>
        <p:nvPicPr>
          <p:cNvPr id="62" name="Graphic 61">
            <a:extLst>
              <a:ext uri="{FF2B5EF4-FFF2-40B4-BE49-F238E27FC236}">
                <a16:creationId xmlns:a16="http://schemas.microsoft.com/office/drawing/2014/main" id="{57733FAC-6EEB-448D-878E-DEEBEEA1FC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90779" y="4762298"/>
            <a:ext cx="74970" cy="169023"/>
          </a:xfrm>
          <a:prstGeom prst="rect">
            <a:avLst/>
          </a:prstGeom>
        </p:spPr>
      </p:pic>
      <p:grpSp>
        <p:nvGrpSpPr>
          <p:cNvPr id="85" name="Group 84">
            <a:extLst>
              <a:ext uri="{FF2B5EF4-FFF2-40B4-BE49-F238E27FC236}">
                <a16:creationId xmlns:a16="http://schemas.microsoft.com/office/drawing/2014/main" id="{9C1247A1-27EC-4E89-A620-9FC63663E2A9}"/>
              </a:ext>
            </a:extLst>
          </p:cNvPr>
          <p:cNvGrpSpPr/>
          <p:nvPr/>
        </p:nvGrpSpPr>
        <p:grpSpPr>
          <a:xfrm>
            <a:off x="4233919" y="4485694"/>
            <a:ext cx="162415" cy="304042"/>
            <a:chOff x="4303828" y="4522274"/>
            <a:chExt cx="226792" cy="424557"/>
          </a:xfrm>
          <a:solidFill>
            <a:schemeClr val="accent6"/>
          </a:solidFill>
        </p:grpSpPr>
        <p:sp>
          <p:nvSpPr>
            <p:cNvPr id="65" name="Freeform: Shape 64">
              <a:extLst>
                <a:ext uri="{FF2B5EF4-FFF2-40B4-BE49-F238E27FC236}">
                  <a16:creationId xmlns:a16="http://schemas.microsoft.com/office/drawing/2014/main" id="{8E8E2BCF-9DA6-4399-80E2-43BAC56CED20}"/>
                </a:ext>
              </a:extLst>
            </p:cNvPr>
            <p:cNvSpPr/>
            <p:nvPr/>
          </p:nvSpPr>
          <p:spPr>
            <a:xfrm>
              <a:off x="4303828" y="4522274"/>
              <a:ext cx="226792" cy="217721"/>
            </a:xfrm>
            <a:custGeom>
              <a:avLst/>
              <a:gdLst>
                <a:gd name="connsiteX0" fmla="*/ 312673 w 310191"/>
                <a:gd name="connsiteY0" fmla="*/ 0 h 297783"/>
                <a:gd name="connsiteX1" fmla="*/ 89335 w 310191"/>
                <a:gd name="connsiteY1" fmla="*/ 0 h 297783"/>
                <a:gd name="connsiteX2" fmla="*/ 0 w 310191"/>
                <a:gd name="connsiteY2" fmla="*/ 303988 h 297783"/>
                <a:gd name="connsiteX3" fmla="*/ 114150 w 310191"/>
                <a:gd name="connsiteY3" fmla="*/ 303988 h 297783"/>
              </a:gdLst>
              <a:ahLst/>
              <a:cxnLst>
                <a:cxn ang="0">
                  <a:pos x="connsiteX0" y="connsiteY0"/>
                </a:cxn>
                <a:cxn ang="0">
                  <a:pos x="connsiteX1" y="connsiteY1"/>
                </a:cxn>
                <a:cxn ang="0">
                  <a:pos x="connsiteX2" y="connsiteY2"/>
                </a:cxn>
                <a:cxn ang="0">
                  <a:pos x="connsiteX3" y="connsiteY3"/>
                </a:cxn>
              </a:cxnLst>
              <a:rect l="l" t="t" r="r" b="b"/>
              <a:pathLst>
                <a:path w="310191" h="297783">
                  <a:moveTo>
                    <a:pt x="312673" y="0"/>
                  </a:moveTo>
                  <a:lnTo>
                    <a:pt x="89335" y="0"/>
                  </a:lnTo>
                  <a:lnTo>
                    <a:pt x="0" y="303988"/>
                  </a:lnTo>
                  <a:lnTo>
                    <a:pt x="114150" y="303988"/>
                  </a:lnTo>
                  <a:close/>
                </a:path>
              </a:pathLst>
            </a:custGeom>
            <a:grpFill/>
            <a:ln w="12192" cap="flat">
              <a:no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 name="Freeform: Shape 82">
              <a:extLst>
                <a:ext uri="{FF2B5EF4-FFF2-40B4-BE49-F238E27FC236}">
                  <a16:creationId xmlns:a16="http://schemas.microsoft.com/office/drawing/2014/main" id="{9A3B4B1D-C971-4E83-B55A-7DDF1A17D114}"/>
                </a:ext>
              </a:extLst>
            </p:cNvPr>
            <p:cNvSpPr/>
            <p:nvPr/>
          </p:nvSpPr>
          <p:spPr>
            <a:xfrm>
              <a:off x="4326507" y="4720038"/>
              <a:ext cx="172362" cy="226793"/>
            </a:xfrm>
            <a:custGeom>
              <a:avLst/>
              <a:gdLst>
                <a:gd name="connsiteX0" fmla="*/ 84372 w 235745"/>
                <a:gd name="connsiteY0" fmla="*/ 32260 h 310191"/>
                <a:gd name="connsiteX1" fmla="*/ 0 w 235745"/>
                <a:gd name="connsiteY1" fmla="*/ 313914 h 310191"/>
                <a:gd name="connsiteX2" fmla="*/ 241949 w 235745"/>
                <a:gd name="connsiteY2" fmla="*/ 0 h 310191"/>
                <a:gd name="connsiteX3" fmla="*/ 104224 w 235745"/>
                <a:gd name="connsiteY3" fmla="*/ 0 h 310191"/>
              </a:gdLst>
              <a:ahLst/>
              <a:cxnLst>
                <a:cxn ang="0">
                  <a:pos x="connsiteX0" y="connsiteY0"/>
                </a:cxn>
                <a:cxn ang="0">
                  <a:pos x="connsiteX1" y="connsiteY1"/>
                </a:cxn>
                <a:cxn ang="0">
                  <a:pos x="connsiteX2" y="connsiteY2"/>
                </a:cxn>
                <a:cxn ang="0">
                  <a:pos x="connsiteX3" y="connsiteY3"/>
                </a:cxn>
              </a:cxnLst>
              <a:rect l="l" t="t" r="r" b="b"/>
              <a:pathLst>
                <a:path w="235745" h="310191">
                  <a:moveTo>
                    <a:pt x="84372" y="32260"/>
                  </a:moveTo>
                  <a:lnTo>
                    <a:pt x="0" y="313914"/>
                  </a:lnTo>
                  <a:lnTo>
                    <a:pt x="241949" y="0"/>
                  </a:lnTo>
                  <a:lnTo>
                    <a:pt x="1042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90" name="Graphic 89">
            <a:extLst>
              <a:ext uri="{FF2B5EF4-FFF2-40B4-BE49-F238E27FC236}">
                <a16:creationId xmlns:a16="http://schemas.microsoft.com/office/drawing/2014/main" id="{585B7C1A-F288-4D28-897F-30A861464CD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12019" y="3007682"/>
            <a:ext cx="414147" cy="414147"/>
          </a:xfrm>
          <a:prstGeom prst="rect">
            <a:avLst/>
          </a:prstGeom>
        </p:spPr>
      </p:pic>
      <p:sp>
        <p:nvSpPr>
          <p:cNvPr id="32" name="Rounded Rectangle 58">
            <a:extLst>
              <a:ext uri="{FF2B5EF4-FFF2-40B4-BE49-F238E27FC236}">
                <a16:creationId xmlns:a16="http://schemas.microsoft.com/office/drawing/2014/main" id="{6FFFF17F-6D01-48A4-97C8-7CA19A076991}"/>
              </a:ext>
            </a:extLst>
          </p:cNvPr>
          <p:cNvSpPr/>
          <p:nvPr/>
        </p:nvSpPr>
        <p:spPr>
          <a:xfrm>
            <a:off x="7636237" y="5578817"/>
            <a:ext cx="3071227" cy="332509"/>
          </a:xfrm>
          <a:prstGeom prst="roundRect">
            <a:avLst>
              <a:gd name="adj" fmla="val 6562"/>
            </a:avLst>
          </a:prstGeom>
          <a:noFill/>
          <a:ln>
            <a:noFill/>
          </a:ln>
          <a:effectLst/>
        </p:spPr>
        <p:txBody>
          <a:bodyPr wrap="square" lIns="365760"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Detonation chamber for deep file analyses</a:t>
            </a:r>
          </a:p>
        </p:txBody>
      </p:sp>
      <p:sp>
        <p:nvSpPr>
          <p:cNvPr id="11" name="Rounded Rectangle 58">
            <a:extLst>
              <a:ext uri="{FF2B5EF4-FFF2-40B4-BE49-F238E27FC236}">
                <a16:creationId xmlns:a16="http://schemas.microsoft.com/office/drawing/2014/main" id="{CFA18D89-1FD3-4B09-B206-5353C5129CFA}"/>
              </a:ext>
            </a:extLst>
          </p:cNvPr>
          <p:cNvSpPr/>
          <p:nvPr/>
        </p:nvSpPr>
        <p:spPr>
          <a:xfrm>
            <a:off x="5803654" y="5578817"/>
            <a:ext cx="1694552" cy="332509"/>
          </a:xfrm>
          <a:prstGeom prst="roundRect">
            <a:avLst>
              <a:gd name="adj" fmla="val 6562"/>
            </a:avLst>
          </a:prstGeom>
          <a:solidFill>
            <a:schemeClr val="bg1"/>
          </a:solidFill>
          <a:ln>
            <a:noFill/>
          </a:ln>
          <a:effectLst/>
        </p:spPr>
        <p:txBody>
          <a:bodyPr wrap="square" lIns="365760" tIns="0" bIns="0" anchor="ctr" anchorCtr="0">
            <a:noAutofit/>
          </a:bodyPr>
          <a:lstStyle/>
          <a:p>
            <a:pPr defTabSz="1397095">
              <a:lnSpc>
                <a:spcPct val="90000"/>
              </a:lnSpc>
              <a:spcBef>
                <a:spcPct val="0"/>
              </a:spcBef>
            </a:pPr>
            <a:r>
              <a:rPr lang="en-US" sz="1000" kern="0">
                <a:ln w="3175">
                  <a:noFill/>
                </a:ln>
                <a:gradFill>
                  <a:gsLst>
                    <a:gs pos="0">
                      <a:schemeClr val="tx1"/>
                    </a:gs>
                    <a:gs pos="100000">
                      <a:schemeClr val="tx1"/>
                    </a:gs>
                  </a:gsLst>
                  <a:lin ang="10800000" scaled="1"/>
                </a:gradFill>
                <a:latin typeface="Segoe UI Semibold" charset="0"/>
                <a:cs typeface="Segoe UI Semibold" charset="0"/>
              </a:rPr>
              <a:t>Notification services</a:t>
            </a:r>
          </a:p>
        </p:txBody>
      </p:sp>
      <p:pic>
        <p:nvPicPr>
          <p:cNvPr id="92" name="Picture 91">
            <a:extLst>
              <a:ext uri="{FF2B5EF4-FFF2-40B4-BE49-F238E27FC236}">
                <a16:creationId xmlns:a16="http://schemas.microsoft.com/office/drawing/2014/main" id="{B2569B0A-A3D0-4540-88E8-E0D69D5059F8}"/>
              </a:ext>
            </a:extLst>
          </p:cNvPr>
          <p:cNvPicPr>
            <a:picLocks noChangeAspect="1"/>
          </p:cNvPicPr>
          <p:nvPr/>
        </p:nvPicPr>
        <p:blipFill>
          <a:blip r:embed="rId16"/>
          <a:stretch>
            <a:fillRect/>
          </a:stretch>
        </p:blipFill>
        <p:spPr>
          <a:xfrm>
            <a:off x="5910353" y="5642440"/>
            <a:ext cx="205263" cy="205263"/>
          </a:xfrm>
          <a:prstGeom prst="rect">
            <a:avLst/>
          </a:prstGeom>
        </p:spPr>
      </p:pic>
      <p:pic>
        <p:nvPicPr>
          <p:cNvPr id="12" name="Picture 11">
            <a:extLst>
              <a:ext uri="{FF2B5EF4-FFF2-40B4-BE49-F238E27FC236}">
                <a16:creationId xmlns:a16="http://schemas.microsoft.com/office/drawing/2014/main" id="{39A7AB24-FA29-40BC-B042-5B06E5D9620A}"/>
              </a:ext>
            </a:extLst>
          </p:cNvPr>
          <p:cNvPicPr>
            <a:picLocks noChangeAspect="1"/>
          </p:cNvPicPr>
          <p:nvPr/>
        </p:nvPicPr>
        <p:blipFill>
          <a:blip r:embed="rId17"/>
          <a:stretch>
            <a:fillRect/>
          </a:stretch>
        </p:blipFill>
        <p:spPr>
          <a:xfrm>
            <a:off x="7717029" y="5310848"/>
            <a:ext cx="190664" cy="190664"/>
          </a:xfrm>
          <a:prstGeom prst="rect">
            <a:avLst/>
          </a:prstGeom>
        </p:spPr>
      </p:pic>
      <p:grpSp>
        <p:nvGrpSpPr>
          <p:cNvPr id="25" name="Group 24">
            <a:extLst>
              <a:ext uri="{FF2B5EF4-FFF2-40B4-BE49-F238E27FC236}">
                <a16:creationId xmlns:a16="http://schemas.microsoft.com/office/drawing/2014/main" id="{10654299-D60B-4687-9E0A-C48CFAC6730D}"/>
              </a:ext>
            </a:extLst>
          </p:cNvPr>
          <p:cNvGrpSpPr/>
          <p:nvPr/>
        </p:nvGrpSpPr>
        <p:grpSpPr>
          <a:xfrm>
            <a:off x="6241486" y="6094119"/>
            <a:ext cx="513873" cy="276891"/>
            <a:chOff x="6433238" y="6094119"/>
            <a:chExt cx="513873" cy="276891"/>
          </a:xfrm>
        </p:grpSpPr>
        <p:sp>
          <p:nvSpPr>
            <p:cNvPr id="91" name="Graphic 1055">
              <a:extLst>
                <a:ext uri="{FF2B5EF4-FFF2-40B4-BE49-F238E27FC236}">
                  <a16:creationId xmlns:a16="http://schemas.microsoft.com/office/drawing/2014/main" id="{ECB2386C-9158-4C0C-A166-C0FB17CC4689}"/>
                </a:ext>
              </a:extLst>
            </p:cNvPr>
            <p:cNvSpPr/>
            <p:nvPr/>
          </p:nvSpPr>
          <p:spPr>
            <a:xfrm>
              <a:off x="6433238" y="6094119"/>
              <a:ext cx="513873" cy="276891"/>
            </a:xfrm>
            <a:custGeom>
              <a:avLst/>
              <a:gdLst>
                <a:gd name="connsiteX0" fmla="*/ 799142 w 908733"/>
                <a:gd name="connsiteY0" fmla="*/ 270472 h 489654"/>
                <a:gd name="connsiteX1" fmla="*/ 798265 w 908733"/>
                <a:gd name="connsiteY1" fmla="*/ 270472 h 489654"/>
                <a:gd name="connsiteX2" fmla="*/ 801772 w 908733"/>
                <a:gd name="connsiteY2" fmla="*/ 236718 h 489654"/>
                <a:gd name="connsiteX3" fmla="*/ 643960 w 908733"/>
                <a:gd name="connsiteY3" fmla="*/ 78906 h 489654"/>
                <a:gd name="connsiteX4" fmla="*/ 544451 w 908733"/>
                <a:gd name="connsiteY4" fmla="*/ 114414 h 489654"/>
                <a:gd name="connsiteX5" fmla="*/ 361652 w 908733"/>
                <a:gd name="connsiteY5" fmla="*/ 0 h 489654"/>
                <a:gd name="connsiteX6" fmla="*/ 157812 w 908733"/>
                <a:gd name="connsiteY6" fmla="*/ 203840 h 489654"/>
                <a:gd name="connsiteX7" fmla="*/ 157812 w 908733"/>
                <a:gd name="connsiteY7" fmla="*/ 205594 h 489654"/>
                <a:gd name="connsiteX8" fmla="*/ 142469 w 908733"/>
                <a:gd name="connsiteY8" fmla="*/ 204717 h 489654"/>
                <a:gd name="connsiteX9" fmla="*/ 0 w 908733"/>
                <a:gd name="connsiteY9" fmla="*/ 347186 h 489654"/>
                <a:gd name="connsiteX10" fmla="*/ 135017 w 908733"/>
                <a:gd name="connsiteY10" fmla="*/ 489655 h 489654"/>
                <a:gd name="connsiteX11" fmla="*/ 140716 w 908733"/>
                <a:gd name="connsiteY11" fmla="*/ 489655 h 489654"/>
                <a:gd name="connsiteX12" fmla="*/ 789498 w 908733"/>
                <a:gd name="connsiteY12" fmla="*/ 489655 h 489654"/>
                <a:gd name="connsiteX13" fmla="*/ 794320 w 908733"/>
                <a:gd name="connsiteY13" fmla="*/ 489655 h 489654"/>
                <a:gd name="connsiteX14" fmla="*/ 799142 w 908733"/>
                <a:gd name="connsiteY14" fmla="*/ 489655 h 489654"/>
                <a:gd name="connsiteX15" fmla="*/ 908733 w 908733"/>
                <a:gd name="connsiteY15" fmla="*/ 380063 h 489654"/>
                <a:gd name="connsiteX16" fmla="*/ 799142 w 908733"/>
                <a:gd name="connsiteY16" fmla="*/ 270472 h 4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733" h="489654">
                  <a:moveTo>
                    <a:pt x="799142" y="270472"/>
                  </a:moveTo>
                  <a:cubicBezTo>
                    <a:pt x="798703" y="270472"/>
                    <a:pt x="798703" y="270472"/>
                    <a:pt x="798265" y="270472"/>
                  </a:cubicBezTo>
                  <a:cubicBezTo>
                    <a:pt x="800457" y="259513"/>
                    <a:pt x="801772" y="248115"/>
                    <a:pt x="801772" y="236718"/>
                  </a:cubicBezTo>
                  <a:cubicBezTo>
                    <a:pt x="801772" y="149483"/>
                    <a:pt x="731195" y="78906"/>
                    <a:pt x="643960" y="78906"/>
                  </a:cubicBezTo>
                  <a:cubicBezTo>
                    <a:pt x="606260" y="78906"/>
                    <a:pt x="571630" y="92057"/>
                    <a:pt x="544451" y="114414"/>
                  </a:cubicBezTo>
                  <a:cubicBezTo>
                    <a:pt x="511573" y="46467"/>
                    <a:pt x="442312" y="0"/>
                    <a:pt x="361652" y="0"/>
                  </a:cubicBezTo>
                  <a:cubicBezTo>
                    <a:pt x="248992" y="0"/>
                    <a:pt x="157812" y="91180"/>
                    <a:pt x="157812" y="203840"/>
                  </a:cubicBezTo>
                  <a:cubicBezTo>
                    <a:pt x="157812" y="204279"/>
                    <a:pt x="157812" y="205155"/>
                    <a:pt x="157812" y="205594"/>
                  </a:cubicBezTo>
                  <a:cubicBezTo>
                    <a:pt x="152551" y="205155"/>
                    <a:pt x="147729" y="204717"/>
                    <a:pt x="142469" y="204717"/>
                  </a:cubicBezTo>
                  <a:cubicBezTo>
                    <a:pt x="64001" y="204717"/>
                    <a:pt x="0" y="268718"/>
                    <a:pt x="0" y="347186"/>
                  </a:cubicBezTo>
                  <a:cubicBezTo>
                    <a:pt x="0" y="423462"/>
                    <a:pt x="60056" y="485710"/>
                    <a:pt x="135017" y="489655"/>
                  </a:cubicBezTo>
                  <a:cubicBezTo>
                    <a:pt x="136770" y="489655"/>
                    <a:pt x="138962" y="489655"/>
                    <a:pt x="140716" y="489655"/>
                  </a:cubicBezTo>
                  <a:lnTo>
                    <a:pt x="789498" y="489655"/>
                  </a:lnTo>
                  <a:cubicBezTo>
                    <a:pt x="791251" y="489655"/>
                    <a:pt x="792566" y="489655"/>
                    <a:pt x="794320" y="489655"/>
                  </a:cubicBezTo>
                  <a:cubicBezTo>
                    <a:pt x="796073" y="489655"/>
                    <a:pt x="797388" y="489655"/>
                    <a:pt x="799142" y="489655"/>
                  </a:cubicBezTo>
                  <a:cubicBezTo>
                    <a:pt x="859636" y="489655"/>
                    <a:pt x="908733" y="440558"/>
                    <a:pt x="908733" y="380063"/>
                  </a:cubicBezTo>
                  <a:cubicBezTo>
                    <a:pt x="908733" y="319569"/>
                    <a:pt x="859636" y="270472"/>
                    <a:pt x="799142" y="270472"/>
                  </a:cubicBezTo>
                  <a:close/>
                </a:path>
              </a:pathLst>
            </a:custGeom>
            <a:solidFill>
              <a:schemeClr val="bg1">
                <a:lumMod val="85000"/>
              </a:schemeClr>
            </a:solidFill>
            <a:ln w="0">
              <a:noFill/>
              <a:prstDash val="solid"/>
              <a:round/>
              <a:headEnd/>
              <a:tailEnd/>
            </a:ln>
          </p:spPr>
          <p:txBody>
            <a:bodyPr rtlCol="0" anchor="ctr"/>
            <a:lstStyle/>
            <a:p>
              <a:endParaRPr lang="en-US"/>
            </a:p>
          </p:txBody>
        </p:sp>
        <p:grpSp>
          <p:nvGrpSpPr>
            <p:cNvPr id="19" name="Group 4">
              <a:extLst>
                <a:ext uri="{FF2B5EF4-FFF2-40B4-BE49-F238E27FC236}">
                  <a16:creationId xmlns:a16="http://schemas.microsoft.com/office/drawing/2014/main" id="{CF1F3538-56D7-4752-96E8-F2713E8517DC}"/>
                </a:ext>
              </a:extLst>
            </p:cNvPr>
            <p:cNvGrpSpPr>
              <a:grpSpLocks noChangeAspect="1"/>
            </p:cNvGrpSpPr>
            <p:nvPr/>
          </p:nvGrpSpPr>
          <p:grpSpPr bwMode="auto">
            <a:xfrm>
              <a:off x="6636619" y="6180790"/>
              <a:ext cx="124038" cy="154462"/>
              <a:chOff x="4139" y="3774"/>
              <a:chExt cx="159" cy="198"/>
            </a:xfrm>
            <a:solidFill>
              <a:schemeClr val="accent1"/>
            </a:solidFill>
          </p:grpSpPr>
          <p:sp>
            <p:nvSpPr>
              <p:cNvPr id="23" name="Freeform 5">
                <a:extLst>
                  <a:ext uri="{FF2B5EF4-FFF2-40B4-BE49-F238E27FC236}">
                    <a16:creationId xmlns:a16="http://schemas.microsoft.com/office/drawing/2014/main" id="{2389F2EB-F21C-4BBA-B9AD-3BC8246B0A4B}"/>
                  </a:ext>
                </a:extLst>
              </p:cNvPr>
              <p:cNvSpPr>
                <a:spLocks/>
              </p:cNvSpPr>
              <p:nvPr/>
            </p:nvSpPr>
            <p:spPr bwMode="auto">
              <a:xfrm>
                <a:off x="4165" y="3774"/>
                <a:ext cx="106" cy="106"/>
              </a:xfrm>
              <a:custGeom>
                <a:avLst/>
                <a:gdLst>
                  <a:gd name="T0" fmla="*/ 85 w 170"/>
                  <a:gd name="T1" fmla="*/ 170 h 170"/>
                  <a:gd name="T2" fmla="*/ 85 w 170"/>
                  <a:gd name="T3" fmla="*/ 170 h 170"/>
                  <a:gd name="T4" fmla="*/ 170 w 170"/>
                  <a:gd name="T5" fmla="*/ 85 h 170"/>
                  <a:gd name="T6" fmla="*/ 120 w 170"/>
                  <a:gd name="T7" fmla="*/ 7 h 170"/>
                  <a:gd name="T8" fmla="*/ 85 w 170"/>
                  <a:gd name="T9" fmla="*/ 0 h 170"/>
                  <a:gd name="T10" fmla="*/ 50 w 170"/>
                  <a:gd name="T11" fmla="*/ 7 h 170"/>
                  <a:gd name="T12" fmla="*/ 0 w 170"/>
                  <a:gd name="T13" fmla="*/ 85 h 170"/>
                  <a:gd name="T14" fmla="*/ 85 w 170"/>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85" y="170"/>
                    </a:moveTo>
                    <a:lnTo>
                      <a:pt x="85" y="170"/>
                    </a:lnTo>
                    <a:cubicBezTo>
                      <a:pt x="132" y="170"/>
                      <a:pt x="170" y="132"/>
                      <a:pt x="170" y="85"/>
                    </a:cubicBezTo>
                    <a:cubicBezTo>
                      <a:pt x="170" y="50"/>
                      <a:pt x="150" y="21"/>
                      <a:pt x="120" y="7"/>
                    </a:cubicBezTo>
                    <a:cubicBezTo>
                      <a:pt x="110" y="2"/>
                      <a:pt x="98" y="0"/>
                      <a:pt x="85" y="0"/>
                    </a:cubicBezTo>
                    <a:cubicBezTo>
                      <a:pt x="72" y="0"/>
                      <a:pt x="60" y="2"/>
                      <a:pt x="50" y="7"/>
                    </a:cubicBezTo>
                    <a:cubicBezTo>
                      <a:pt x="20" y="21"/>
                      <a:pt x="0" y="50"/>
                      <a:pt x="0" y="85"/>
                    </a:cubicBezTo>
                    <a:cubicBezTo>
                      <a:pt x="0" y="132"/>
                      <a:pt x="38" y="170"/>
                      <a:pt x="85" y="1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
                <a:extLst>
                  <a:ext uri="{FF2B5EF4-FFF2-40B4-BE49-F238E27FC236}">
                    <a16:creationId xmlns:a16="http://schemas.microsoft.com/office/drawing/2014/main" id="{9D7575EE-1F98-4E07-8265-759C9B70106A}"/>
                  </a:ext>
                </a:extLst>
              </p:cNvPr>
              <p:cNvSpPr>
                <a:spLocks/>
              </p:cNvSpPr>
              <p:nvPr/>
            </p:nvSpPr>
            <p:spPr bwMode="auto">
              <a:xfrm>
                <a:off x="4139" y="3893"/>
                <a:ext cx="159" cy="79"/>
              </a:xfrm>
              <a:custGeom>
                <a:avLst/>
                <a:gdLst>
                  <a:gd name="T0" fmla="*/ 128 w 256"/>
                  <a:gd name="T1" fmla="*/ 0 h 128"/>
                  <a:gd name="T2" fmla="*/ 128 w 256"/>
                  <a:gd name="T3" fmla="*/ 0 h 128"/>
                  <a:gd name="T4" fmla="*/ 0 w 256"/>
                  <a:gd name="T5" fmla="*/ 128 h 128"/>
                  <a:gd name="T6" fmla="*/ 256 w 256"/>
                  <a:gd name="T7" fmla="*/ 128 h 128"/>
                  <a:gd name="T8" fmla="*/ 128 w 256"/>
                  <a:gd name="T9" fmla="*/ 0 h 128"/>
                </a:gdLst>
                <a:ahLst/>
                <a:cxnLst>
                  <a:cxn ang="0">
                    <a:pos x="T0" y="T1"/>
                  </a:cxn>
                  <a:cxn ang="0">
                    <a:pos x="T2" y="T3"/>
                  </a:cxn>
                  <a:cxn ang="0">
                    <a:pos x="T4" y="T5"/>
                  </a:cxn>
                  <a:cxn ang="0">
                    <a:pos x="T6" y="T7"/>
                  </a:cxn>
                  <a:cxn ang="0">
                    <a:pos x="T8" y="T9"/>
                  </a:cxn>
                </a:cxnLst>
                <a:rect l="0" t="0" r="r" b="b"/>
                <a:pathLst>
                  <a:path w="256" h="128">
                    <a:moveTo>
                      <a:pt x="128" y="0"/>
                    </a:moveTo>
                    <a:lnTo>
                      <a:pt x="128" y="0"/>
                    </a:lnTo>
                    <a:cubicBezTo>
                      <a:pt x="57" y="0"/>
                      <a:pt x="0" y="57"/>
                      <a:pt x="0" y="128"/>
                    </a:cubicBezTo>
                    <a:lnTo>
                      <a:pt x="256" y="128"/>
                    </a:lnTo>
                    <a:cubicBezTo>
                      <a:pt x="256" y="57"/>
                      <a:pt x="199" y="0"/>
                      <a:pt x="12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6" name="Group 35">
            <a:extLst>
              <a:ext uri="{FF2B5EF4-FFF2-40B4-BE49-F238E27FC236}">
                <a16:creationId xmlns:a16="http://schemas.microsoft.com/office/drawing/2014/main" id="{55993EDD-671F-4A6D-A5DC-D2A58C98DDB9}"/>
              </a:ext>
            </a:extLst>
          </p:cNvPr>
          <p:cNvGrpSpPr/>
          <p:nvPr/>
        </p:nvGrpSpPr>
        <p:grpSpPr>
          <a:xfrm>
            <a:off x="7608847" y="5631928"/>
            <a:ext cx="317739" cy="226287"/>
            <a:chOff x="8312031" y="5615077"/>
            <a:chExt cx="317739" cy="248916"/>
          </a:xfrm>
        </p:grpSpPr>
        <p:pic>
          <p:nvPicPr>
            <p:cNvPr id="28" name="Graphic 27">
              <a:extLst>
                <a:ext uri="{FF2B5EF4-FFF2-40B4-BE49-F238E27FC236}">
                  <a16:creationId xmlns:a16="http://schemas.microsoft.com/office/drawing/2014/main" id="{D5E2C94B-04D7-4D65-8A93-92275E55F04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flipV="1">
              <a:off x="8312031" y="5615077"/>
              <a:ext cx="160156" cy="134531"/>
            </a:xfrm>
            <a:prstGeom prst="rect">
              <a:avLst/>
            </a:prstGeom>
          </p:spPr>
        </p:pic>
        <p:pic>
          <p:nvPicPr>
            <p:cNvPr id="29" name="Graphic 28">
              <a:extLst>
                <a:ext uri="{FF2B5EF4-FFF2-40B4-BE49-F238E27FC236}">
                  <a16:creationId xmlns:a16="http://schemas.microsoft.com/office/drawing/2014/main" id="{A74BF804-7472-46B2-AC68-42E1BDFDB21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0800000" flipH="1" flipV="1">
              <a:off x="8469614" y="5729462"/>
              <a:ext cx="160156" cy="134531"/>
            </a:xfrm>
            <a:prstGeom prst="rect">
              <a:avLst/>
            </a:prstGeom>
          </p:spPr>
        </p:pic>
      </p:grpSp>
      <p:grpSp>
        <p:nvGrpSpPr>
          <p:cNvPr id="198" name="Group 197">
            <a:extLst>
              <a:ext uri="{FF2B5EF4-FFF2-40B4-BE49-F238E27FC236}">
                <a16:creationId xmlns:a16="http://schemas.microsoft.com/office/drawing/2014/main" id="{D0B7CD7E-7420-4B4D-9072-E3D7D1C44CDB}"/>
              </a:ext>
            </a:extLst>
          </p:cNvPr>
          <p:cNvGrpSpPr/>
          <p:nvPr/>
        </p:nvGrpSpPr>
        <p:grpSpPr>
          <a:xfrm rot="900000">
            <a:off x="5899210" y="5317745"/>
            <a:ext cx="217694" cy="197904"/>
            <a:chOff x="7772012" y="5728917"/>
            <a:chExt cx="536745" cy="536745"/>
          </a:xfrm>
        </p:grpSpPr>
        <p:sp>
          <p:nvSpPr>
            <p:cNvPr id="200" name="Freeform 974">
              <a:extLst>
                <a:ext uri="{FF2B5EF4-FFF2-40B4-BE49-F238E27FC236}">
                  <a16:creationId xmlns:a16="http://schemas.microsoft.com/office/drawing/2014/main" id="{D9CA4AC6-F956-4B20-9C1D-CCCCE388F2B0}"/>
                </a:ext>
              </a:extLst>
            </p:cNvPr>
            <p:cNvSpPr>
              <a:spLocks noEditPoints="1"/>
            </p:cNvSpPr>
            <p:nvPr/>
          </p:nvSpPr>
          <p:spPr bwMode="auto">
            <a:xfrm>
              <a:off x="7808849" y="5760490"/>
              <a:ext cx="463074" cy="463074"/>
            </a:xfrm>
            <a:custGeom>
              <a:avLst/>
              <a:gdLst>
                <a:gd name="T0" fmla="*/ 88 w 88"/>
                <a:gd name="T1" fmla="*/ 57 h 88"/>
                <a:gd name="T2" fmla="*/ 72 w 88"/>
                <a:gd name="T3" fmla="*/ 3 h 88"/>
                <a:gd name="T4" fmla="*/ 68 w 88"/>
                <a:gd name="T5" fmla="*/ 0 h 88"/>
                <a:gd name="T6" fmla="*/ 11 w 88"/>
                <a:gd name="T7" fmla="*/ 10 h 88"/>
                <a:gd name="T8" fmla="*/ 9 w 88"/>
                <a:gd name="T9" fmla="*/ 14 h 88"/>
                <a:gd name="T10" fmla="*/ 21 w 88"/>
                <a:gd name="T11" fmla="*/ 47 h 88"/>
                <a:gd name="T12" fmla="*/ 1 w 88"/>
                <a:gd name="T13" fmla="*/ 54 h 88"/>
                <a:gd name="T14" fmla="*/ 0 w 88"/>
                <a:gd name="T15" fmla="*/ 60 h 88"/>
                <a:gd name="T16" fmla="*/ 35 w 88"/>
                <a:gd name="T17" fmla="*/ 88 h 88"/>
                <a:gd name="T18" fmla="*/ 43 w 88"/>
                <a:gd name="T19" fmla="*/ 86 h 88"/>
                <a:gd name="T20" fmla="*/ 87 w 88"/>
                <a:gd name="T21" fmla="*/ 60 h 88"/>
                <a:gd name="T22" fmla="*/ 88 w 88"/>
                <a:gd name="T23" fmla="*/ 57 h 88"/>
                <a:gd name="T24" fmla="*/ 80 w 88"/>
                <a:gd name="T25" fmla="*/ 52 h 88"/>
                <a:gd name="T26" fmla="*/ 48 w 88"/>
                <a:gd name="T27" fmla="*/ 40 h 88"/>
                <a:gd name="T28" fmla="*/ 68 w 88"/>
                <a:gd name="T29" fmla="*/ 10 h 88"/>
                <a:gd name="T30" fmla="*/ 80 w 88"/>
                <a:gd name="T31" fmla="*/ 52 h 88"/>
                <a:gd name="T32" fmla="*/ 63 w 88"/>
                <a:gd name="T33" fmla="*/ 7 h 88"/>
                <a:gd name="T34" fmla="*/ 43 w 88"/>
                <a:gd name="T35" fmla="*/ 37 h 88"/>
                <a:gd name="T36" fmla="*/ 19 w 88"/>
                <a:gd name="T37" fmla="*/ 15 h 88"/>
                <a:gd name="T38" fmla="*/ 63 w 88"/>
                <a:gd name="T39" fmla="*/ 7 h 88"/>
                <a:gd name="T40" fmla="*/ 19 w 88"/>
                <a:gd name="T41" fmla="*/ 24 h 88"/>
                <a:gd name="T42" fmla="*/ 37 w 88"/>
                <a:gd name="T43" fmla="*/ 41 h 88"/>
                <a:gd name="T44" fmla="*/ 27 w 88"/>
                <a:gd name="T45" fmla="*/ 45 h 88"/>
                <a:gd name="T46" fmla="*/ 19 w 88"/>
                <a:gd name="T47" fmla="*/ 24 h 88"/>
                <a:gd name="T48" fmla="*/ 9 w 88"/>
                <a:gd name="T49" fmla="*/ 58 h 88"/>
                <a:gd name="T50" fmla="*/ 24 w 88"/>
                <a:gd name="T51" fmla="*/ 53 h 88"/>
                <a:gd name="T52" fmla="*/ 33 w 88"/>
                <a:gd name="T53" fmla="*/ 78 h 88"/>
                <a:gd name="T54" fmla="*/ 9 w 88"/>
                <a:gd name="T55" fmla="*/ 58 h 88"/>
                <a:gd name="T56" fmla="*/ 36 w 88"/>
                <a:gd name="T57" fmla="*/ 69 h 88"/>
                <a:gd name="T58" fmla="*/ 29 w 88"/>
                <a:gd name="T59" fmla="*/ 50 h 88"/>
                <a:gd name="T60" fmla="*/ 40 w 88"/>
                <a:gd name="T61" fmla="*/ 46 h 88"/>
                <a:gd name="T62" fmla="*/ 36 w 88"/>
                <a:gd name="T63" fmla="*/ 69 h 88"/>
                <a:gd name="T64" fmla="*/ 41 w 88"/>
                <a:gd name="T65" fmla="*/ 80 h 88"/>
                <a:gd name="T66" fmla="*/ 46 w 88"/>
                <a:gd name="T67" fmla="*/ 46 h 88"/>
                <a:gd name="T68" fmla="*/ 78 w 88"/>
                <a:gd name="T69" fmla="*/ 58 h 88"/>
                <a:gd name="T70" fmla="*/ 41 w 88"/>
                <a:gd name="T71"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88">
                  <a:moveTo>
                    <a:pt x="88" y="57"/>
                  </a:moveTo>
                  <a:lnTo>
                    <a:pt x="72" y="3"/>
                  </a:lnTo>
                  <a:lnTo>
                    <a:pt x="68" y="0"/>
                  </a:lnTo>
                  <a:lnTo>
                    <a:pt x="11" y="10"/>
                  </a:lnTo>
                  <a:lnTo>
                    <a:pt x="9" y="14"/>
                  </a:lnTo>
                  <a:lnTo>
                    <a:pt x="21" y="47"/>
                  </a:lnTo>
                  <a:lnTo>
                    <a:pt x="1" y="54"/>
                  </a:lnTo>
                  <a:lnTo>
                    <a:pt x="0" y="60"/>
                  </a:lnTo>
                  <a:lnTo>
                    <a:pt x="35" y="88"/>
                  </a:lnTo>
                  <a:lnTo>
                    <a:pt x="43" y="86"/>
                  </a:lnTo>
                  <a:lnTo>
                    <a:pt x="87" y="60"/>
                  </a:lnTo>
                  <a:lnTo>
                    <a:pt x="88" y="57"/>
                  </a:lnTo>
                  <a:close/>
                  <a:moveTo>
                    <a:pt x="80" y="52"/>
                  </a:moveTo>
                  <a:lnTo>
                    <a:pt x="48" y="40"/>
                  </a:lnTo>
                  <a:lnTo>
                    <a:pt x="68" y="10"/>
                  </a:lnTo>
                  <a:lnTo>
                    <a:pt x="80" y="52"/>
                  </a:lnTo>
                  <a:close/>
                  <a:moveTo>
                    <a:pt x="63" y="7"/>
                  </a:moveTo>
                  <a:lnTo>
                    <a:pt x="43" y="37"/>
                  </a:lnTo>
                  <a:lnTo>
                    <a:pt x="19" y="15"/>
                  </a:lnTo>
                  <a:lnTo>
                    <a:pt x="63" y="7"/>
                  </a:lnTo>
                  <a:close/>
                  <a:moveTo>
                    <a:pt x="19" y="24"/>
                  </a:moveTo>
                  <a:lnTo>
                    <a:pt x="37" y="41"/>
                  </a:lnTo>
                  <a:lnTo>
                    <a:pt x="27" y="45"/>
                  </a:lnTo>
                  <a:lnTo>
                    <a:pt x="19" y="24"/>
                  </a:lnTo>
                  <a:close/>
                  <a:moveTo>
                    <a:pt x="9" y="58"/>
                  </a:moveTo>
                  <a:lnTo>
                    <a:pt x="24" y="53"/>
                  </a:lnTo>
                  <a:lnTo>
                    <a:pt x="33" y="78"/>
                  </a:lnTo>
                  <a:lnTo>
                    <a:pt x="9" y="58"/>
                  </a:lnTo>
                  <a:close/>
                  <a:moveTo>
                    <a:pt x="36" y="69"/>
                  </a:moveTo>
                  <a:lnTo>
                    <a:pt x="29" y="50"/>
                  </a:lnTo>
                  <a:lnTo>
                    <a:pt x="40" y="46"/>
                  </a:lnTo>
                  <a:lnTo>
                    <a:pt x="36" y="69"/>
                  </a:lnTo>
                  <a:close/>
                  <a:moveTo>
                    <a:pt x="41" y="80"/>
                  </a:moveTo>
                  <a:lnTo>
                    <a:pt x="46" y="46"/>
                  </a:lnTo>
                  <a:lnTo>
                    <a:pt x="78" y="58"/>
                  </a:lnTo>
                  <a:lnTo>
                    <a:pt x="41" y="8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201" name="Oval 986">
              <a:extLst>
                <a:ext uri="{FF2B5EF4-FFF2-40B4-BE49-F238E27FC236}">
                  <a16:creationId xmlns:a16="http://schemas.microsoft.com/office/drawing/2014/main" id="{D725E14D-CFF0-49CD-945B-BB2BD05E34B1}"/>
                </a:ext>
              </a:extLst>
            </p:cNvPr>
            <p:cNvSpPr>
              <a:spLocks noChangeArrowheads="1"/>
            </p:cNvSpPr>
            <p:nvPr/>
          </p:nvSpPr>
          <p:spPr bwMode="auto">
            <a:xfrm>
              <a:off x="7956191" y="6160418"/>
              <a:ext cx="99984" cy="1052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202" name="Oval 987">
              <a:extLst>
                <a:ext uri="{FF2B5EF4-FFF2-40B4-BE49-F238E27FC236}">
                  <a16:creationId xmlns:a16="http://schemas.microsoft.com/office/drawing/2014/main" id="{C4357E0C-0D56-4E86-850C-9105C92EC6DB}"/>
                </a:ext>
              </a:extLst>
            </p:cNvPr>
            <p:cNvSpPr>
              <a:spLocks noChangeArrowheads="1"/>
            </p:cNvSpPr>
            <p:nvPr/>
          </p:nvSpPr>
          <p:spPr bwMode="auto">
            <a:xfrm>
              <a:off x="8203513" y="6013076"/>
              <a:ext cx="105244" cy="9998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203" name="Oval 988">
              <a:extLst>
                <a:ext uri="{FF2B5EF4-FFF2-40B4-BE49-F238E27FC236}">
                  <a16:creationId xmlns:a16="http://schemas.microsoft.com/office/drawing/2014/main" id="{F6B1E221-78F5-4DA5-92CF-4A88E5C966D7}"/>
                </a:ext>
              </a:extLst>
            </p:cNvPr>
            <p:cNvSpPr>
              <a:spLocks noChangeArrowheads="1"/>
            </p:cNvSpPr>
            <p:nvPr/>
          </p:nvSpPr>
          <p:spPr bwMode="auto">
            <a:xfrm>
              <a:off x="7819373" y="5776279"/>
              <a:ext cx="99984" cy="9998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204" name="Oval 989">
              <a:extLst>
                <a:ext uri="{FF2B5EF4-FFF2-40B4-BE49-F238E27FC236}">
                  <a16:creationId xmlns:a16="http://schemas.microsoft.com/office/drawing/2014/main" id="{22C9DD55-96B7-48FF-8734-A505417D13B9}"/>
                </a:ext>
              </a:extLst>
            </p:cNvPr>
            <p:cNvSpPr>
              <a:spLocks noChangeArrowheads="1"/>
            </p:cNvSpPr>
            <p:nvPr/>
          </p:nvSpPr>
          <p:spPr bwMode="auto">
            <a:xfrm>
              <a:off x="7987764" y="5928881"/>
              <a:ext cx="99984" cy="9998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206" name="Oval 990">
              <a:extLst>
                <a:ext uri="{FF2B5EF4-FFF2-40B4-BE49-F238E27FC236}">
                  <a16:creationId xmlns:a16="http://schemas.microsoft.com/office/drawing/2014/main" id="{F7414541-4661-4C96-8642-7EC4F0979A28}"/>
                </a:ext>
              </a:extLst>
            </p:cNvPr>
            <p:cNvSpPr>
              <a:spLocks noChangeArrowheads="1"/>
            </p:cNvSpPr>
            <p:nvPr/>
          </p:nvSpPr>
          <p:spPr bwMode="auto">
            <a:xfrm>
              <a:off x="8124581" y="5728917"/>
              <a:ext cx="99984" cy="9998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208" name="Oval 991">
              <a:extLst>
                <a:ext uri="{FF2B5EF4-FFF2-40B4-BE49-F238E27FC236}">
                  <a16:creationId xmlns:a16="http://schemas.microsoft.com/office/drawing/2014/main" id="{60DC7724-430F-49E3-9344-0A8A70F4311A}"/>
                </a:ext>
              </a:extLst>
            </p:cNvPr>
            <p:cNvSpPr>
              <a:spLocks noChangeArrowheads="1"/>
            </p:cNvSpPr>
            <p:nvPr/>
          </p:nvSpPr>
          <p:spPr bwMode="auto">
            <a:xfrm>
              <a:off x="7772012" y="6013076"/>
              <a:ext cx="99984" cy="9998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grpSp>
      <p:cxnSp>
        <p:nvCxnSpPr>
          <p:cNvPr id="213" name="Straight Arrow Connector 34">
            <a:extLst>
              <a:ext uri="{FF2B5EF4-FFF2-40B4-BE49-F238E27FC236}">
                <a16:creationId xmlns:a16="http://schemas.microsoft.com/office/drawing/2014/main" id="{25F1E163-9C49-4795-8D90-AA7EFC2DC3E7}"/>
              </a:ext>
            </a:extLst>
          </p:cNvPr>
          <p:cNvCxnSpPr>
            <a:cxnSpLocks/>
          </p:cNvCxnSpPr>
          <p:nvPr/>
        </p:nvCxnSpPr>
        <p:spPr>
          <a:xfrm flipV="1">
            <a:off x="6380739" y="2641640"/>
            <a:ext cx="0" cy="387306"/>
          </a:xfrm>
          <a:prstGeom prst="straightConnector1">
            <a:avLst/>
          </a:prstGeom>
          <a:ln w="19050" cap="rnd" cmpd="sng">
            <a:solidFill>
              <a:schemeClr val="accent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9" name="Straight Arrow Connector 34">
            <a:extLst>
              <a:ext uri="{FF2B5EF4-FFF2-40B4-BE49-F238E27FC236}">
                <a16:creationId xmlns:a16="http://schemas.microsoft.com/office/drawing/2014/main" id="{2FBACEA3-5715-4874-98C1-504DEF85D556}"/>
              </a:ext>
            </a:extLst>
          </p:cNvPr>
          <p:cNvCxnSpPr>
            <a:cxnSpLocks/>
          </p:cNvCxnSpPr>
          <p:nvPr/>
        </p:nvCxnSpPr>
        <p:spPr>
          <a:xfrm flipV="1">
            <a:off x="8195458" y="2641640"/>
            <a:ext cx="0" cy="387306"/>
          </a:xfrm>
          <a:prstGeom prst="straightConnector1">
            <a:avLst/>
          </a:prstGeom>
          <a:ln w="19050" cap="rnd" cmpd="sng">
            <a:solidFill>
              <a:schemeClr val="accent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 name="Group 4">
            <a:extLst>
              <a:ext uri="{FF2B5EF4-FFF2-40B4-BE49-F238E27FC236}">
                <a16:creationId xmlns:a16="http://schemas.microsoft.com/office/drawing/2014/main" id="{5245D514-BDD5-4CFD-92DF-3D8496C9E22F}"/>
              </a:ext>
            </a:extLst>
          </p:cNvPr>
          <p:cNvGrpSpPr>
            <a:grpSpLocks noChangeAspect="1"/>
          </p:cNvGrpSpPr>
          <p:nvPr/>
        </p:nvGrpSpPr>
        <p:grpSpPr bwMode="auto">
          <a:xfrm>
            <a:off x="4184657" y="3279776"/>
            <a:ext cx="303213" cy="146050"/>
            <a:chOff x="2636" y="2066"/>
            <a:chExt cx="191" cy="92"/>
          </a:xfrm>
          <a:solidFill>
            <a:schemeClr val="accent1"/>
          </a:solidFill>
        </p:grpSpPr>
        <p:sp>
          <p:nvSpPr>
            <p:cNvPr id="8" name="Freeform 5">
              <a:extLst>
                <a:ext uri="{FF2B5EF4-FFF2-40B4-BE49-F238E27FC236}">
                  <a16:creationId xmlns:a16="http://schemas.microsoft.com/office/drawing/2014/main" id="{965C65A3-EB35-41A1-A75A-C900F4C2C682}"/>
                </a:ext>
              </a:extLst>
            </p:cNvPr>
            <p:cNvSpPr>
              <a:spLocks/>
            </p:cNvSpPr>
            <p:nvPr/>
          </p:nvSpPr>
          <p:spPr bwMode="auto">
            <a:xfrm>
              <a:off x="2658" y="2099"/>
              <a:ext cx="37" cy="51"/>
            </a:xfrm>
            <a:custGeom>
              <a:avLst/>
              <a:gdLst>
                <a:gd name="T0" fmla="*/ 83 w 83"/>
                <a:gd name="T1" fmla="*/ 0 h 114"/>
                <a:gd name="T2" fmla="*/ 83 w 83"/>
                <a:gd name="T3" fmla="*/ 0 h 114"/>
                <a:gd name="T4" fmla="*/ 39 w 83"/>
                <a:gd name="T5" fmla="*/ 24 h 114"/>
                <a:gd name="T6" fmla="*/ 0 w 83"/>
                <a:gd name="T7" fmla="*/ 57 h 114"/>
                <a:gd name="T8" fmla="*/ 39 w 83"/>
                <a:gd name="T9" fmla="*/ 89 h 114"/>
                <a:gd name="T10" fmla="*/ 83 w 83"/>
                <a:gd name="T11" fmla="*/ 114 h 114"/>
                <a:gd name="T12" fmla="*/ 70 w 83"/>
                <a:gd name="T13" fmla="*/ 87 h 114"/>
                <a:gd name="T14" fmla="*/ 65 w 83"/>
                <a:gd name="T15" fmla="*/ 57 h 114"/>
                <a:gd name="T16" fmla="*/ 70 w 83"/>
                <a:gd name="T17" fmla="*/ 27 h 114"/>
                <a:gd name="T18" fmla="*/ 83 w 83"/>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14">
                  <a:moveTo>
                    <a:pt x="83" y="0"/>
                  </a:moveTo>
                  <a:lnTo>
                    <a:pt x="83" y="0"/>
                  </a:lnTo>
                  <a:cubicBezTo>
                    <a:pt x="67" y="6"/>
                    <a:pt x="53" y="14"/>
                    <a:pt x="39" y="24"/>
                  </a:cubicBezTo>
                  <a:cubicBezTo>
                    <a:pt x="25" y="34"/>
                    <a:pt x="12" y="45"/>
                    <a:pt x="0" y="57"/>
                  </a:cubicBezTo>
                  <a:cubicBezTo>
                    <a:pt x="12" y="69"/>
                    <a:pt x="25" y="79"/>
                    <a:pt x="39" y="89"/>
                  </a:cubicBezTo>
                  <a:cubicBezTo>
                    <a:pt x="53" y="99"/>
                    <a:pt x="67" y="107"/>
                    <a:pt x="83" y="114"/>
                  </a:cubicBezTo>
                  <a:cubicBezTo>
                    <a:pt x="77" y="106"/>
                    <a:pt x="73" y="96"/>
                    <a:pt x="70" y="87"/>
                  </a:cubicBezTo>
                  <a:cubicBezTo>
                    <a:pt x="67" y="77"/>
                    <a:pt x="65" y="67"/>
                    <a:pt x="65" y="57"/>
                  </a:cubicBezTo>
                  <a:cubicBezTo>
                    <a:pt x="65" y="47"/>
                    <a:pt x="67" y="37"/>
                    <a:pt x="70" y="27"/>
                  </a:cubicBezTo>
                  <a:cubicBezTo>
                    <a:pt x="73" y="17"/>
                    <a:pt x="77" y="8"/>
                    <a:pt x="8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2BE736F7-BA6C-4042-BD60-B3B10AF00588}"/>
                </a:ext>
              </a:extLst>
            </p:cNvPr>
            <p:cNvSpPr>
              <a:spLocks/>
            </p:cNvSpPr>
            <p:nvPr/>
          </p:nvSpPr>
          <p:spPr bwMode="auto">
            <a:xfrm>
              <a:off x="2768" y="2099"/>
              <a:ext cx="37" cy="51"/>
            </a:xfrm>
            <a:custGeom>
              <a:avLst/>
              <a:gdLst>
                <a:gd name="T0" fmla="*/ 0 w 83"/>
                <a:gd name="T1" fmla="*/ 0 h 114"/>
                <a:gd name="T2" fmla="*/ 0 w 83"/>
                <a:gd name="T3" fmla="*/ 0 h 114"/>
                <a:gd name="T4" fmla="*/ 13 w 83"/>
                <a:gd name="T5" fmla="*/ 27 h 114"/>
                <a:gd name="T6" fmla="*/ 18 w 83"/>
                <a:gd name="T7" fmla="*/ 57 h 114"/>
                <a:gd name="T8" fmla="*/ 13 w 83"/>
                <a:gd name="T9" fmla="*/ 87 h 114"/>
                <a:gd name="T10" fmla="*/ 0 w 83"/>
                <a:gd name="T11" fmla="*/ 114 h 114"/>
                <a:gd name="T12" fmla="*/ 44 w 83"/>
                <a:gd name="T13" fmla="*/ 89 h 114"/>
                <a:gd name="T14" fmla="*/ 83 w 83"/>
                <a:gd name="T15" fmla="*/ 57 h 114"/>
                <a:gd name="T16" fmla="*/ 44 w 83"/>
                <a:gd name="T17" fmla="*/ 24 h 114"/>
                <a:gd name="T18" fmla="*/ 0 w 83"/>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14">
                  <a:moveTo>
                    <a:pt x="0" y="0"/>
                  </a:moveTo>
                  <a:lnTo>
                    <a:pt x="0" y="0"/>
                  </a:lnTo>
                  <a:cubicBezTo>
                    <a:pt x="6" y="8"/>
                    <a:pt x="10" y="17"/>
                    <a:pt x="13" y="27"/>
                  </a:cubicBezTo>
                  <a:cubicBezTo>
                    <a:pt x="16" y="37"/>
                    <a:pt x="18" y="47"/>
                    <a:pt x="18" y="57"/>
                  </a:cubicBezTo>
                  <a:cubicBezTo>
                    <a:pt x="18" y="67"/>
                    <a:pt x="16" y="77"/>
                    <a:pt x="13" y="87"/>
                  </a:cubicBezTo>
                  <a:cubicBezTo>
                    <a:pt x="10" y="96"/>
                    <a:pt x="6" y="106"/>
                    <a:pt x="0" y="114"/>
                  </a:cubicBezTo>
                  <a:cubicBezTo>
                    <a:pt x="16" y="107"/>
                    <a:pt x="31" y="99"/>
                    <a:pt x="44" y="89"/>
                  </a:cubicBezTo>
                  <a:cubicBezTo>
                    <a:pt x="58" y="79"/>
                    <a:pt x="71" y="69"/>
                    <a:pt x="83" y="57"/>
                  </a:cubicBezTo>
                  <a:cubicBezTo>
                    <a:pt x="71" y="45"/>
                    <a:pt x="58" y="34"/>
                    <a:pt x="44" y="24"/>
                  </a:cubicBezTo>
                  <a:cubicBezTo>
                    <a:pt x="31" y="14"/>
                    <a:pt x="16" y="6"/>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449050A0-6962-433E-9BAA-6E5156A13791}"/>
                </a:ext>
              </a:extLst>
            </p:cNvPr>
            <p:cNvSpPr>
              <a:spLocks noEditPoints="1"/>
            </p:cNvSpPr>
            <p:nvPr/>
          </p:nvSpPr>
          <p:spPr bwMode="auto">
            <a:xfrm>
              <a:off x="2698" y="2091"/>
              <a:ext cx="67" cy="67"/>
            </a:xfrm>
            <a:custGeom>
              <a:avLst/>
              <a:gdLst>
                <a:gd name="T0" fmla="*/ 52 w 150"/>
                <a:gd name="T1" fmla="*/ 65 h 150"/>
                <a:gd name="T2" fmla="*/ 52 w 150"/>
                <a:gd name="T3" fmla="*/ 65 h 150"/>
                <a:gd name="T4" fmla="*/ 57 w 150"/>
                <a:gd name="T5" fmla="*/ 57 h 150"/>
                <a:gd name="T6" fmla="*/ 65 w 150"/>
                <a:gd name="T7" fmla="*/ 52 h 150"/>
                <a:gd name="T8" fmla="*/ 75 w 150"/>
                <a:gd name="T9" fmla="*/ 50 h 150"/>
                <a:gd name="T10" fmla="*/ 85 w 150"/>
                <a:gd name="T11" fmla="*/ 52 h 150"/>
                <a:gd name="T12" fmla="*/ 93 w 150"/>
                <a:gd name="T13" fmla="*/ 57 h 150"/>
                <a:gd name="T14" fmla="*/ 98 w 150"/>
                <a:gd name="T15" fmla="*/ 65 h 150"/>
                <a:gd name="T16" fmla="*/ 100 w 150"/>
                <a:gd name="T17" fmla="*/ 75 h 150"/>
                <a:gd name="T18" fmla="*/ 98 w 150"/>
                <a:gd name="T19" fmla="*/ 84 h 150"/>
                <a:gd name="T20" fmla="*/ 93 w 150"/>
                <a:gd name="T21" fmla="*/ 92 h 150"/>
                <a:gd name="T22" fmla="*/ 85 w 150"/>
                <a:gd name="T23" fmla="*/ 98 h 150"/>
                <a:gd name="T24" fmla="*/ 75 w 150"/>
                <a:gd name="T25" fmla="*/ 100 h 150"/>
                <a:gd name="T26" fmla="*/ 65 w 150"/>
                <a:gd name="T27" fmla="*/ 98 h 150"/>
                <a:gd name="T28" fmla="*/ 57 w 150"/>
                <a:gd name="T29" fmla="*/ 92 h 150"/>
                <a:gd name="T30" fmla="*/ 52 w 150"/>
                <a:gd name="T31" fmla="*/ 84 h 150"/>
                <a:gd name="T32" fmla="*/ 50 w 150"/>
                <a:gd name="T33" fmla="*/ 75 h 150"/>
                <a:gd name="T34" fmla="*/ 52 w 150"/>
                <a:gd name="T35" fmla="*/ 65 h 150"/>
                <a:gd name="T36" fmla="*/ 46 w 150"/>
                <a:gd name="T37" fmla="*/ 144 h 150"/>
                <a:gd name="T38" fmla="*/ 46 w 150"/>
                <a:gd name="T39" fmla="*/ 144 h 150"/>
                <a:gd name="T40" fmla="*/ 75 w 150"/>
                <a:gd name="T41" fmla="*/ 150 h 150"/>
                <a:gd name="T42" fmla="*/ 104 w 150"/>
                <a:gd name="T43" fmla="*/ 144 h 150"/>
                <a:gd name="T44" fmla="*/ 128 w 150"/>
                <a:gd name="T45" fmla="*/ 128 h 150"/>
                <a:gd name="T46" fmla="*/ 144 w 150"/>
                <a:gd name="T47" fmla="*/ 104 h 150"/>
                <a:gd name="T48" fmla="*/ 150 w 150"/>
                <a:gd name="T49" fmla="*/ 75 h 150"/>
                <a:gd name="T50" fmla="*/ 144 w 150"/>
                <a:gd name="T51" fmla="*/ 46 h 150"/>
                <a:gd name="T52" fmla="*/ 128 w 150"/>
                <a:gd name="T53" fmla="*/ 22 h 150"/>
                <a:gd name="T54" fmla="*/ 104 w 150"/>
                <a:gd name="T55" fmla="*/ 6 h 150"/>
                <a:gd name="T56" fmla="*/ 75 w 150"/>
                <a:gd name="T57" fmla="*/ 0 h 150"/>
                <a:gd name="T58" fmla="*/ 46 w 150"/>
                <a:gd name="T59" fmla="*/ 6 h 150"/>
                <a:gd name="T60" fmla="*/ 22 w 150"/>
                <a:gd name="T61" fmla="*/ 22 h 150"/>
                <a:gd name="T62" fmla="*/ 6 w 150"/>
                <a:gd name="T63" fmla="*/ 46 h 150"/>
                <a:gd name="T64" fmla="*/ 0 w 150"/>
                <a:gd name="T65" fmla="*/ 75 h 150"/>
                <a:gd name="T66" fmla="*/ 6 w 150"/>
                <a:gd name="T67" fmla="*/ 104 h 150"/>
                <a:gd name="T68" fmla="*/ 22 w 150"/>
                <a:gd name="T69" fmla="*/ 128 h 150"/>
                <a:gd name="T70" fmla="*/ 46 w 150"/>
                <a:gd name="T71" fmla="*/ 14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50">
                  <a:moveTo>
                    <a:pt x="52" y="65"/>
                  </a:moveTo>
                  <a:lnTo>
                    <a:pt x="52" y="65"/>
                  </a:lnTo>
                  <a:cubicBezTo>
                    <a:pt x="53" y="62"/>
                    <a:pt x="55" y="59"/>
                    <a:pt x="57" y="57"/>
                  </a:cubicBezTo>
                  <a:cubicBezTo>
                    <a:pt x="60" y="55"/>
                    <a:pt x="62" y="53"/>
                    <a:pt x="65" y="52"/>
                  </a:cubicBezTo>
                  <a:cubicBezTo>
                    <a:pt x="68" y="50"/>
                    <a:pt x="71" y="50"/>
                    <a:pt x="75" y="50"/>
                  </a:cubicBezTo>
                  <a:cubicBezTo>
                    <a:pt x="79" y="50"/>
                    <a:pt x="82" y="50"/>
                    <a:pt x="85" y="52"/>
                  </a:cubicBezTo>
                  <a:cubicBezTo>
                    <a:pt x="88" y="53"/>
                    <a:pt x="90" y="55"/>
                    <a:pt x="93" y="57"/>
                  </a:cubicBezTo>
                  <a:cubicBezTo>
                    <a:pt x="95" y="59"/>
                    <a:pt x="97" y="62"/>
                    <a:pt x="98" y="65"/>
                  </a:cubicBezTo>
                  <a:cubicBezTo>
                    <a:pt x="99" y="68"/>
                    <a:pt x="100" y="71"/>
                    <a:pt x="100" y="75"/>
                  </a:cubicBezTo>
                  <a:cubicBezTo>
                    <a:pt x="100" y="78"/>
                    <a:pt x="99" y="81"/>
                    <a:pt x="98" y="84"/>
                  </a:cubicBezTo>
                  <a:cubicBezTo>
                    <a:pt x="97" y="87"/>
                    <a:pt x="95" y="90"/>
                    <a:pt x="93" y="92"/>
                  </a:cubicBezTo>
                  <a:cubicBezTo>
                    <a:pt x="90" y="95"/>
                    <a:pt x="88" y="96"/>
                    <a:pt x="85" y="98"/>
                  </a:cubicBezTo>
                  <a:cubicBezTo>
                    <a:pt x="82" y="99"/>
                    <a:pt x="79" y="100"/>
                    <a:pt x="75" y="100"/>
                  </a:cubicBezTo>
                  <a:cubicBezTo>
                    <a:pt x="71" y="100"/>
                    <a:pt x="68" y="99"/>
                    <a:pt x="65" y="98"/>
                  </a:cubicBezTo>
                  <a:cubicBezTo>
                    <a:pt x="62" y="96"/>
                    <a:pt x="60" y="95"/>
                    <a:pt x="57" y="92"/>
                  </a:cubicBezTo>
                  <a:cubicBezTo>
                    <a:pt x="55" y="90"/>
                    <a:pt x="53" y="87"/>
                    <a:pt x="52" y="84"/>
                  </a:cubicBezTo>
                  <a:cubicBezTo>
                    <a:pt x="51" y="81"/>
                    <a:pt x="50" y="78"/>
                    <a:pt x="50" y="75"/>
                  </a:cubicBezTo>
                  <a:cubicBezTo>
                    <a:pt x="50" y="71"/>
                    <a:pt x="51" y="68"/>
                    <a:pt x="52" y="65"/>
                  </a:cubicBezTo>
                  <a:close/>
                  <a:moveTo>
                    <a:pt x="46" y="144"/>
                  </a:moveTo>
                  <a:lnTo>
                    <a:pt x="46" y="144"/>
                  </a:lnTo>
                  <a:cubicBezTo>
                    <a:pt x="55" y="148"/>
                    <a:pt x="65" y="150"/>
                    <a:pt x="75" y="150"/>
                  </a:cubicBezTo>
                  <a:cubicBezTo>
                    <a:pt x="85" y="150"/>
                    <a:pt x="95" y="148"/>
                    <a:pt x="104" y="144"/>
                  </a:cubicBezTo>
                  <a:cubicBezTo>
                    <a:pt x="113" y="140"/>
                    <a:pt x="121" y="134"/>
                    <a:pt x="128" y="128"/>
                  </a:cubicBezTo>
                  <a:cubicBezTo>
                    <a:pt x="135" y="121"/>
                    <a:pt x="140" y="113"/>
                    <a:pt x="144" y="104"/>
                  </a:cubicBezTo>
                  <a:cubicBezTo>
                    <a:pt x="148" y="95"/>
                    <a:pt x="150" y="85"/>
                    <a:pt x="150" y="75"/>
                  </a:cubicBezTo>
                  <a:cubicBezTo>
                    <a:pt x="150" y="64"/>
                    <a:pt x="148" y="55"/>
                    <a:pt x="144" y="46"/>
                  </a:cubicBezTo>
                  <a:cubicBezTo>
                    <a:pt x="140" y="36"/>
                    <a:pt x="135" y="29"/>
                    <a:pt x="128" y="22"/>
                  </a:cubicBezTo>
                  <a:cubicBezTo>
                    <a:pt x="121" y="15"/>
                    <a:pt x="113" y="10"/>
                    <a:pt x="104" y="6"/>
                  </a:cubicBezTo>
                  <a:cubicBezTo>
                    <a:pt x="95" y="2"/>
                    <a:pt x="85" y="0"/>
                    <a:pt x="75" y="0"/>
                  </a:cubicBezTo>
                  <a:cubicBezTo>
                    <a:pt x="65" y="0"/>
                    <a:pt x="55" y="2"/>
                    <a:pt x="46" y="6"/>
                  </a:cubicBezTo>
                  <a:cubicBezTo>
                    <a:pt x="37" y="10"/>
                    <a:pt x="29" y="15"/>
                    <a:pt x="22" y="22"/>
                  </a:cubicBezTo>
                  <a:cubicBezTo>
                    <a:pt x="15" y="29"/>
                    <a:pt x="10" y="36"/>
                    <a:pt x="6" y="46"/>
                  </a:cubicBezTo>
                  <a:cubicBezTo>
                    <a:pt x="2" y="55"/>
                    <a:pt x="0" y="64"/>
                    <a:pt x="0" y="75"/>
                  </a:cubicBezTo>
                  <a:cubicBezTo>
                    <a:pt x="0" y="85"/>
                    <a:pt x="2" y="95"/>
                    <a:pt x="6" y="104"/>
                  </a:cubicBezTo>
                  <a:cubicBezTo>
                    <a:pt x="10" y="113"/>
                    <a:pt x="15" y="121"/>
                    <a:pt x="22" y="128"/>
                  </a:cubicBezTo>
                  <a:cubicBezTo>
                    <a:pt x="29" y="134"/>
                    <a:pt x="37" y="140"/>
                    <a:pt x="46" y="1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3704256B-10DA-4E4E-A9E5-8237B39B25E1}"/>
                </a:ext>
              </a:extLst>
            </p:cNvPr>
            <p:cNvSpPr>
              <a:spLocks/>
            </p:cNvSpPr>
            <p:nvPr/>
          </p:nvSpPr>
          <p:spPr bwMode="auto">
            <a:xfrm>
              <a:off x="2720" y="2113"/>
              <a:ext cx="23" cy="22"/>
            </a:xfrm>
            <a:custGeom>
              <a:avLst/>
              <a:gdLst>
                <a:gd name="T0" fmla="*/ 7 w 50"/>
                <a:gd name="T1" fmla="*/ 42 h 50"/>
                <a:gd name="T2" fmla="*/ 7 w 50"/>
                <a:gd name="T3" fmla="*/ 42 h 50"/>
                <a:gd name="T4" fmla="*/ 15 w 50"/>
                <a:gd name="T5" fmla="*/ 48 h 50"/>
                <a:gd name="T6" fmla="*/ 25 w 50"/>
                <a:gd name="T7" fmla="*/ 50 h 50"/>
                <a:gd name="T8" fmla="*/ 35 w 50"/>
                <a:gd name="T9" fmla="*/ 48 h 50"/>
                <a:gd name="T10" fmla="*/ 43 w 50"/>
                <a:gd name="T11" fmla="*/ 42 h 50"/>
                <a:gd name="T12" fmla="*/ 48 w 50"/>
                <a:gd name="T13" fmla="*/ 34 h 50"/>
                <a:gd name="T14" fmla="*/ 50 w 50"/>
                <a:gd name="T15" fmla="*/ 25 h 50"/>
                <a:gd name="T16" fmla="*/ 48 w 50"/>
                <a:gd name="T17" fmla="*/ 15 h 50"/>
                <a:gd name="T18" fmla="*/ 43 w 50"/>
                <a:gd name="T19" fmla="*/ 7 h 50"/>
                <a:gd name="T20" fmla="*/ 35 w 50"/>
                <a:gd name="T21" fmla="*/ 2 h 50"/>
                <a:gd name="T22" fmla="*/ 25 w 50"/>
                <a:gd name="T23" fmla="*/ 0 h 50"/>
                <a:gd name="T24" fmla="*/ 15 w 50"/>
                <a:gd name="T25" fmla="*/ 2 h 50"/>
                <a:gd name="T26" fmla="*/ 7 w 50"/>
                <a:gd name="T27" fmla="*/ 7 h 50"/>
                <a:gd name="T28" fmla="*/ 2 w 50"/>
                <a:gd name="T29" fmla="*/ 15 h 50"/>
                <a:gd name="T30" fmla="*/ 0 w 50"/>
                <a:gd name="T31" fmla="*/ 25 h 50"/>
                <a:gd name="T32" fmla="*/ 2 w 50"/>
                <a:gd name="T33" fmla="*/ 34 h 50"/>
                <a:gd name="T34" fmla="*/ 7 w 50"/>
                <a:gd name="T35"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0">
                  <a:moveTo>
                    <a:pt x="7" y="42"/>
                  </a:moveTo>
                  <a:lnTo>
                    <a:pt x="7" y="42"/>
                  </a:lnTo>
                  <a:cubicBezTo>
                    <a:pt x="10" y="45"/>
                    <a:pt x="12" y="46"/>
                    <a:pt x="15" y="48"/>
                  </a:cubicBezTo>
                  <a:cubicBezTo>
                    <a:pt x="18" y="49"/>
                    <a:pt x="21" y="50"/>
                    <a:pt x="25" y="50"/>
                  </a:cubicBezTo>
                  <a:cubicBezTo>
                    <a:pt x="29" y="50"/>
                    <a:pt x="32" y="49"/>
                    <a:pt x="35" y="48"/>
                  </a:cubicBezTo>
                  <a:cubicBezTo>
                    <a:pt x="38" y="46"/>
                    <a:pt x="40" y="45"/>
                    <a:pt x="43" y="42"/>
                  </a:cubicBezTo>
                  <a:cubicBezTo>
                    <a:pt x="45" y="40"/>
                    <a:pt x="47" y="37"/>
                    <a:pt x="48" y="34"/>
                  </a:cubicBezTo>
                  <a:cubicBezTo>
                    <a:pt x="49" y="31"/>
                    <a:pt x="50" y="28"/>
                    <a:pt x="50" y="25"/>
                  </a:cubicBezTo>
                  <a:cubicBezTo>
                    <a:pt x="50" y="21"/>
                    <a:pt x="49" y="18"/>
                    <a:pt x="48" y="15"/>
                  </a:cubicBezTo>
                  <a:cubicBezTo>
                    <a:pt x="47" y="12"/>
                    <a:pt x="45" y="9"/>
                    <a:pt x="43" y="7"/>
                  </a:cubicBezTo>
                  <a:cubicBezTo>
                    <a:pt x="40" y="5"/>
                    <a:pt x="38" y="3"/>
                    <a:pt x="35" y="2"/>
                  </a:cubicBezTo>
                  <a:cubicBezTo>
                    <a:pt x="32" y="0"/>
                    <a:pt x="29" y="0"/>
                    <a:pt x="25" y="0"/>
                  </a:cubicBezTo>
                  <a:cubicBezTo>
                    <a:pt x="21" y="0"/>
                    <a:pt x="18" y="0"/>
                    <a:pt x="15" y="2"/>
                  </a:cubicBezTo>
                  <a:cubicBezTo>
                    <a:pt x="12" y="3"/>
                    <a:pt x="10" y="5"/>
                    <a:pt x="7" y="7"/>
                  </a:cubicBezTo>
                  <a:cubicBezTo>
                    <a:pt x="5" y="9"/>
                    <a:pt x="3" y="12"/>
                    <a:pt x="2" y="15"/>
                  </a:cubicBezTo>
                  <a:cubicBezTo>
                    <a:pt x="1" y="18"/>
                    <a:pt x="0" y="21"/>
                    <a:pt x="0" y="25"/>
                  </a:cubicBezTo>
                  <a:cubicBezTo>
                    <a:pt x="0" y="28"/>
                    <a:pt x="1" y="31"/>
                    <a:pt x="2" y="34"/>
                  </a:cubicBezTo>
                  <a:cubicBezTo>
                    <a:pt x="3" y="37"/>
                    <a:pt x="5" y="40"/>
                    <a:pt x="7"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FC51E80A-38C2-45E5-9CA6-DAE93770B83A}"/>
                </a:ext>
              </a:extLst>
            </p:cNvPr>
            <p:cNvSpPr>
              <a:spLocks/>
            </p:cNvSpPr>
            <p:nvPr/>
          </p:nvSpPr>
          <p:spPr bwMode="auto">
            <a:xfrm>
              <a:off x="2636" y="2066"/>
              <a:ext cx="191" cy="53"/>
            </a:xfrm>
            <a:custGeom>
              <a:avLst/>
              <a:gdLst>
                <a:gd name="T0" fmla="*/ 216 w 429"/>
                <a:gd name="T1" fmla="*/ 0 h 117"/>
                <a:gd name="T2" fmla="*/ 216 w 429"/>
                <a:gd name="T3" fmla="*/ 0 h 117"/>
                <a:gd name="T4" fmla="*/ 212 w 429"/>
                <a:gd name="T5" fmla="*/ 0 h 117"/>
                <a:gd name="T6" fmla="*/ 4 w 429"/>
                <a:gd name="T7" fmla="*/ 95 h 117"/>
                <a:gd name="T8" fmla="*/ 5 w 429"/>
                <a:gd name="T9" fmla="*/ 113 h 117"/>
                <a:gd name="T10" fmla="*/ 22 w 429"/>
                <a:gd name="T11" fmla="*/ 112 h 117"/>
                <a:gd name="T12" fmla="*/ 212 w 429"/>
                <a:gd name="T13" fmla="*/ 25 h 117"/>
                <a:gd name="T14" fmla="*/ 216 w 429"/>
                <a:gd name="T15" fmla="*/ 25 h 117"/>
                <a:gd name="T16" fmla="*/ 405 w 429"/>
                <a:gd name="T17" fmla="*/ 112 h 117"/>
                <a:gd name="T18" fmla="*/ 415 w 429"/>
                <a:gd name="T19" fmla="*/ 116 h 117"/>
                <a:gd name="T20" fmla="*/ 423 w 429"/>
                <a:gd name="T21" fmla="*/ 113 h 117"/>
                <a:gd name="T22" fmla="*/ 424 w 429"/>
                <a:gd name="T23" fmla="*/ 95 h 117"/>
                <a:gd name="T24" fmla="*/ 216 w 42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7">
                  <a:moveTo>
                    <a:pt x="216" y="0"/>
                  </a:moveTo>
                  <a:lnTo>
                    <a:pt x="216" y="0"/>
                  </a:lnTo>
                  <a:lnTo>
                    <a:pt x="212" y="0"/>
                  </a:lnTo>
                  <a:cubicBezTo>
                    <a:pt x="132" y="0"/>
                    <a:pt x="56" y="35"/>
                    <a:pt x="4" y="95"/>
                  </a:cubicBezTo>
                  <a:cubicBezTo>
                    <a:pt x="0" y="100"/>
                    <a:pt x="1" y="108"/>
                    <a:pt x="5" y="113"/>
                  </a:cubicBezTo>
                  <a:cubicBezTo>
                    <a:pt x="10" y="117"/>
                    <a:pt x="18" y="117"/>
                    <a:pt x="22" y="112"/>
                  </a:cubicBezTo>
                  <a:cubicBezTo>
                    <a:pt x="70" y="56"/>
                    <a:pt x="139" y="25"/>
                    <a:pt x="212" y="25"/>
                  </a:cubicBezTo>
                  <a:lnTo>
                    <a:pt x="216" y="25"/>
                  </a:lnTo>
                  <a:cubicBezTo>
                    <a:pt x="288" y="25"/>
                    <a:pt x="358" y="56"/>
                    <a:pt x="405" y="112"/>
                  </a:cubicBezTo>
                  <a:cubicBezTo>
                    <a:pt x="408" y="114"/>
                    <a:pt x="411" y="116"/>
                    <a:pt x="415" y="116"/>
                  </a:cubicBezTo>
                  <a:cubicBezTo>
                    <a:pt x="418" y="116"/>
                    <a:pt x="420" y="115"/>
                    <a:pt x="423" y="113"/>
                  </a:cubicBezTo>
                  <a:cubicBezTo>
                    <a:pt x="428" y="108"/>
                    <a:pt x="429" y="100"/>
                    <a:pt x="424" y="95"/>
                  </a:cubicBezTo>
                  <a:cubicBezTo>
                    <a:pt x="372" y="35"/>
                    <a:pt x="296" y="0"/>
                    <a:pt x="2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75645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B32A64-A293-46E7-A6FD-2AADB901B77D}"/>
              </a:ext>
            </a:extLst>
          </p:cNvPr>
          <p:cNvSpPr>
            <a:spLocks noGrp="1"/>
          </p:cNvSpPr>
          <p:nvPr>
            <p:ph type="title"/>
          </p:nvPr>
        </p:nvSpPr>
        <p:spPr>
          <a:xfrm>
            <a:off x="1644215" y="951864"/>
            <a:ext cx="6789812" cy="2016501"/>
          </a:xfrm>
        </p:spPr>
        <p:txBody>
          <a:bodyPr/>
          <a:lstStyle/>
          <a:p>
            <a:r>
              <a:rPr lang="en-US" b="1" dirty="0">
                <a:gradFill>
                  <a:gsLst>
                    <a:gs pos="1250">
                      <a:schemeClr val="tx1"/>
                    </a:gs>
                    <a:gs pos="100000">
                      <a:schemeClr val="tx1"/>
                    </a:gs>
                  </a:gsLst>
                  <a:lin ang="5400000" scaled="0"/>
                </a:gradFill>
                <a:latin typeface="+mn-lt"/>
                <a:cs typeface="Segoe UI" pitchFamily="34" charset="0"/>
              </a:rPr>
              <a:t>In the life of a SecOps </a:t>
            </a:r>
            <a:endParaRPr lang="en-US" sz="4000" dirty="0"/>
          </a:p>
        </p:txBody>
      </p:sp>
      <p:cxnSp>
        <p:nvCxnSpPr>
          <p:cNvPr id="5" name="Straight Connector 4">
            <a:extLst>
              <a:ext uri="{FF2B5EF4-FFF2-40B4-BE49-F238E27FC236}">
                <a16:creationId xmlns:a16="http://schemas.microsoft.com/office/drawing/2014/main" id="{64362F54-91F7-4E67-A129-7BC9A725B236}"/>
              </a:ext>
            </a:extLst>
          </p:cNvPr>
          <p:cNvCxnSpPr>
            <a:cxnSpLocks/>
          </p:cNvCxnSpPr>
          <p:nvPr/>
        </p:nvCxnSpPr>
        <p:spPr>
          <a:xfrm>
            <a:off x="991290" y="2721063"/>
            <a:ext cx="0" cy="302413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B4F49E1-FD95-4FB7-A749-6CE583BE84FA}"/>
              </a:ext>
            </a:extLst>
          </p:cNvPr>
          <p:cNvSpPr txBox="1"/>
          <p:nvPr/>
        </p:nvSpPr>
        <p:spPr>
          <a:xfrm>
            <a:off x="1644216" y="2998645"/>
            <a:ext cx="4686588" cy="923330"/>
          </a:xfrm>
          <a:prstGeom prst="rect">
            <a:avLst/>
          </a:prstGeom>
          <a:noFill/>
        </p:spPr>
        <p:txBody>
          <a:bodyPr wrap="square" rtlCol="0">
            <a:spAutoFit/>
          </a:bodyPr>
          <a:lstStyle/>
          <a:p>
            <a:pPr marL="285750" lvl="0" indent="-285750" defTabSz="914446">
              <a:buFont typeface="Arial" panose="020B0604020202020204" pitchFamily="34" charset="0"/>
              <a:buChar char="•"/>
            </a:pPr>
            <a:endParaRPr lang="en-US"/>
          </a:p>
          <a:p>
            <a:pPr marL="285750" lvl="0" indent="-285750" defTabSz="914446">
              <a:buFont typeface="Arial" panose="020B0604020202020204" pitchFamily="34" charset="0"/>
              <a:buChar char="•"/>
            </a:pPr>
            <a:endParaRPr lang="en-US"/>
          </a:p>
          <a:p>
            <a:pPr marL="285750" lvl="0" indent="-285750" defTabSz="914446">
              <a:buFont typeface="Arial" panose="020B0604020202020204" pitchFamily="34" charset="0"/>
              <a:buChar char="•"/>
            </a:pPr>
            <a:endParaRPr lang="en-US"/>
          </a:p>
        </p:txBody>
      </p:sp>
      <p:sp>
        <p:nvSpPr>
          <p:cNvPr id="12" name="Rectangle 11">
            <a:extLst>
              <a:ext uri="{FF2B5EF4-FFF2-40B4-BE49-F238E27FC236}">
                <a16:creationId xmlns:a16="http://schemas.microsoft.com/office/drawing/2014/main" id="{6E243CD6-77BD-4C3B-8A14-7B202E1AFD92}"/>
              </a:ext>
            </a:extLst>
          </p:cNvPr>
          <p:cNvSpPr/>
          <p:nvPr/>
        </p:nvSpPr>
        <p:spPr>
          <a:xfrm>
            <a:off x="1641780" y="2801970"/>
            <a:ext cx="2890204" cy="286232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w="3175">
                  <a:noFill/>
                </a:ln>
                <a:gradFill>
                  <a:gsLst>
                    <a:gs pos="0">
                      <a:srgbClr val="FFFFFF"/>
                    </a:gs>
                    <a:gs pos="100000">
                      <a:srgbClr val="FFFFFF"/>
                    </a:gs>
                  </a:gsLst>
                  <a:lin ang="5400000" scaled="1"/>
                </a:gradFill>
                <a:effectLst/>
                <a:uLnTx/>
                <a:uFillTx/>
                <a:ea typeface="+mn-ea"/>
                <a:cs typeface="Segoe UI" pitchFamily="34" charset="0"/>
              </a:rPr>
              <a:t>Eval Lab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n w="3175">
                  <a:noFill/>
                </a:ln>
                <a:gradFill>
                  <a:gsLst>
                    <a:gs pos="0">
                      <a:srgbClr val="FFFFFF"/>
                    </a:gs>
                    <a:gs pos="100000">
                      <a:srgbClr val="FFFFFF"/>
                    </a:gs>
                  </a:gsLst>
                  <a:lin ang="5400000" scaled="1"/>
                </a:gradFill>
                <a:cs typeface="Segoe UI" pitchFamily="34" charset="0"/>
              </a:rPr>
              <a:t>Review the attack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n w="3175">
                  <a:noFill/>
                </a:ln>
                <a:gradFill>
                  <a:gsLst>
                    <a:gs pos="0">
                      <a:srgbClr val="FFFFFF"/>
                    </a:gs>
                    <a:gs pos="100000">
                      <a:srgbClr val="FFFFFF"/>
                    </a:gs>
                  </a:gsLst>
                  <a:lin ang="5400000" scaled="1"/>
                </a:gradFill>
                <a:ea typeface="Segoe UI Black" panose="020B0A02040204020203" pitchFamily="34" charset="0"/>
                <a:cs typeface="Segoe UI" pitchFamily="34" charset="0"/>
              </a:rPr>
              <a:t>Alerts / Incident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n w="3175">
                  <a:noFill/>
                </a:ln>
                <a:gradFill>
                  <a:gsLst>
                    <a:gs pos="0">
                      <a:srgbClr val="FFFFFF"/>
                    </a:gs>
                    <a:gs pos="100000">
                      <a:srgbClr val="FFFFFF"/>
                    </a:gs>
                  </a:gsLst>
                  <a:lin ang="5400000" scaled="1"/>
                </a:gradFill>
                <a:ea typeface="Segoe UI Black" panose="020B0A02040204020203" pitchFamily="34" charset="0"/>
                <a:cs typeface="Segoe UI" pitchFamily="34" charset="0"/>
              </a:rPr>
              <a:t>Automation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w="3175">
                  <a:noFill/>
                </a:ln>
                <a:gradFill>
                  <a:gsLst>
                    <a:gs pos="0">
                      <a:srgbClr val="FFFFFF"/>
                    </a:gs>
                    <a:gs pos="100000">
                      <a:srgbClr val="FFFFFF"/>
                    </a:gs>
                  </a:gsLst>
                  <a:lin ang="5400000" scaled="1"/>
                </a:gradFill>
                <a:effectLst/>
                <a:uLnTx/>
                <a:uFillTx/>
                <a:ea typeface="Segoe UI Black" panose="020B0A02040204020203" pitchFamily="34" charset="0"/>
                <a:cs typeface="Segoe UI" pitchFamily="34" charset="0"/>
              </a:rPr>
              <a:t>Machine timeline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n w="3175">
                  <a:noFill/>
                </a:ln>
                <a:gradFill>
                  <a:gsLst>
                    <a:gs pos="0">
                      <a:srgbClr val="FFFFFF"/>
                    </a:gs>
                    <a:gs pos="100000">
                      <a:srgbClr val="FFFFFF"/>
                    </a:gs>
                  </a:gsLst>
                  <a:lin ang="5400000" scaled="1"/>
                </a:gradFill>
                <a:ea typeface="Segoe UI Black" panose="020B0A02040204020203" pitchFamily="34" charset="0"/>
                <a:cs typeface="Segoe UI" pitchFamily="34" charset="0"/>
              </a:rPr>
              <a:t>Advanced hunting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w="3175">
                  <a:noFill/>
                </a:ln>
                <a:gradFill>
                  <a:gsLst>
                    <a:gs pos="0">
                      <a:srgbClr val="FFFFFF"/>
                    </a:gs>
                    <a:gs pos="100000">
                      <a:srgbClr val="FFFFFF"/>
                    </a:gs>
                  </a:gsLst>
                  <a:lin ang="5400000" scaled="1"/>
                </a:gradFill>
                <a:effectLst/>
                <a:uLnTx/>
                <a:uFillTx/>
                <a:ea typeface="Segoe UI Black" panose="020B0A02040204020203" pitchFamily="34" charset="0"/>
                <a:cs typeface="Segoe UI" pitchFamily="34" charset="0"/>
              </a:rPr>
              <a:t>Response actions</a:t>
            </a:r>
            <a:endParaRPr lang="en-US" sz="2000" b="1" dirty="0">
              <a:gradFill>
                <a:gsLst>
                  <a:gs pos="0">
                    <a:srgbClr val="FFFFFF"/>
                  </a:gs>
                  <a:gs pos="100000">
                    <a:srgbClr val="FFFFFF"/>
                  </a:gs>
                </a:gsLst>
                <a:lin ang="5400000" scaled="1"/>
              </a:gradFill>
              <a:ea typeface="Segoe UI Black" panose="020B0A02040204020203" pitchFamily="34" charset="0"/>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w="3175">
                  <a:noFill/>
                </a:ln>
                <a:gradFill>
                  <a:gsLst>
                    <a:gs pos="0">
                      <a:srgbClr val="FFFFFF"/>
                    </a:gs>
                    <a:gs pos="100000">
                      <a:srgbClr val="FFFFFF"/>
                    </a:gs>
                  </a:gsLst>
                  <a:lin ang="5400000" scaled="1"/>
                </a:gradFill>
                <a:effectLst/>
                <a:uLnTx/>
                <a:uFillTx/>
                <a:ea typeface="Segoe UI Black" panose="020B0A02040204020203" pitchFamily="34" charset="0"/>
                <a:cs typeface="Segoe UI Semibold" panose="020B0702040204020203" pitchFamily="34" charset="0"/>
              </a:rPr>
              <a:t>Detonation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n w="3175">
                  <a:noFill/>
                </a:ln>
                <a:gradFill>
                  <a:gsLst>
                    <a:gs pos="0">
                      <a:srgbClr val="FFFFFF"/>
                    </a:gs>
                    <a:gs pos="100000">
                      <a:srgbClr val="FFFFFF"/>
                    </a:gs>
                  </a:gsLst>
                  <a:lin ang="5400000" scaled="1"/>
                </a:gradFill>
                <a:ea typeface="Segoe UI Black" panose="020B0A02040204020203" pitchFamily="34" charset="0"/>
                <a:cs typeface="Segoe UI Semibold" panose="020B0702040204020203" pitchFamily="34" charset="0"/>
              </a:rPr>
              <a:t>Threat Analytics</a:t>
            </a:r>
            <a:endParaRPr kumimoji="0" lang="en-US" sz="1400" b="1" i="0" u="none" strike="noStrike" kern="1200" cap="none" spc="0" normalizeH="0" baseline="0" noProof="0" dirty="0">
              <a:ln w="3175">
                <a:noFill/>
              </a:ln>
              <a:gradFill>
                <a:gsLst>
                  <a:gs pos="0">
                    <a:srgbClr val="FFFFFF"/>
                  </a:gs>
                  <a:gs pos="100000">
                    <a:srgbClr val="FFFFFF"/>
                  </a:gs>
                </a:gsLst>
                <a:lin ang="5400000" scaled="1"/>
              </a:gradFill>
              <a:effectLst/>
              <a:uLnTx/>
              <a:uFillTx/>
              <a:ea typeface="Segoe UI Black" panose="020B0A02040204020203" pitchFamily="34" charset="0"/>
              <a:cs typeface="Segoe UI" pitchFamily="34" charset="0"/>
            </a:endParaRPr>
          </a:p>
        </p:txBody>
      </p:sp>
      <p:pic>
        <p:nvPicPr>
          <p:cNvPr id="7" name="Graphic 6" descr="Microscope">
            <a:extLst>
              <a:ext uri="{FF2B5EF4-FFF2-40B4-BE49-F238E27FC236}">
                <a16:creationId xmlns:a16="http://schemas.microsoft.com/office/drawing/2014/main" id="{64DC3377-C890-41F2-9A53-D94310A32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34090" y="1502914"/>
            <a:ext cx="914400" cy="914400"/>
          </a:xfrm>
          <a:prstGeom prst="rect">
            <a:avLst/>
          </a:prstGeom>
        </p:spPr>
      </p:pic>
    </p:spTree>
    <p:extLst>
      <p:ext uri="{BB962C8B-B14F-4D97-AF65-F5344CB8AC3E}">
        <p14:creationId xmlns:p14="http://schemas.microsoft.com/office/powerpoint/2010/main" val="1608256818"/>
      </p:ext>
    </p:ext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2F2F2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B32A64-A293-46E7-A6FD-2AADB901B77D}"/>
              </a:ext>
            </a:extLst>
          </p:cNvPr>
          <p:cNvSpPr>
            <a:spLocks noGrp="1"/>
          </p:cNvSpPr>
          <p:nvPr>
            <p:ph type="title"/>
          </p:nvPr>
        </p:nvSpPr>
        <p:spPr>
          <a:xfrm>
            <a:off x="5604767" y="1651479"/>
            <a:ext cx="6439396" cy="2086725"/>
          </a:xfrm>
          <a:noFill/>
        </p:spPr>
        <p:txBody>
          <a:bodyPr/>
          <a:lstStyle/>
          <a:p>
            <a:r>
              <a:rPr lang="en-US" dirty="0"/>
              <a:t>Become a </a:t>
            </a:r>
            <a:br>
              <a:rPr lang="en-US" dirty="0"/>
            </a:br>
            <a:r>
              <a:rPr lang="en-US" dirty="0"/>
              <a:t>Microsoft Defender for Endpoint </a:t>
            </a:r>
            <a:r>
              <a:rPr lang="en-US" dirty="0">
                <a:solidFill>
                  <a:srgbClr val="FF0000"/>
                </a:solidFill>
              </a:rPr>
              <a:t>Ninja</a:t>
            </a:r>
          </a:p>
        </p:txBody>
      </p:sp>
      <p:sp>
        <p:nvSpPr>
          <p:cNvPr id="5" name="Rectangle 4">
            <a:extLst>
              <a:ext uri="{FF2B5EF4-FFF2-40B4-BE49-F238E27FC236}">
                <a16:creationId xmlns:a16="http://schemas.microsoft.com/office/drawing/2014/main" id="{21DFF0EF-C1E5-4859-9B2F-B33B7C1E4A51}"/>
              </a:ext>
            </a:extLst>
          </p:cNvPr>
          <p:cNvSpPr/>
          <p:nvPr/>
        </p:nvSpPr>
        <p:spPr>
          <a:xfrm>
            <a:off x="5559046" y="4120491"/>
            <a:ext cx="5573962" cy="646331"/>
          </a:xfrm>
          <a:prstGeom prst="rect">
            <a:avLst/>
          </a:prstGeom>
        </p:spPr>
        <p:txBody>
          <a:bodyPr wrap="none">
            <a:spAutoFit/>
          </a:bodyPr>
          <a:lstStyle/>
          <a:p>
            <a:r>
              <a:rPr lang="en-US" sz="3600" dirty="0">
                <a:solidFill>
                  <a:schemeClr val="bg1"/>
                </a:solidFill>
                <a:hlinkClick r:id="rId3">
                  <a:extLst>
                    <a:ext uri="{A12FA001-AC4F-418D-AE19-62706E023703}">
                      <ahyp:hlinkClr xmlns:ahyp="http://schemas.microsoft.com/office/drawing/2018/hyperlinkcolor" val="tx"/>
                    </a:ext>
                  </a:extLst>
                </a:hlinkClick>
              </a:rPr>
              <a:t>https://aka.ms/mdatp</a:t>
            </a:r>
            <a:r>
              <a:rPr lang="en-US" sz="3600" dirty="0">
                <a:solidFill>
                  <a:srgbClr val="E81224"/>
                </a:solidFill>
                <a:hlinkClick r:id="rId3">
                  <a:extLst>
                    <a:ext uri="{A12FA001-AC4F-418D-AE19-62706E023703}">
                      <ahyp:hlinkClr xmlns:ahyp="http://schemas.microsoft.com/office/drawing/2018/hyperlinkcolor" val="tx"/>
                    </a:ext>
                  </a:extLst>
                </a:hlinkClick>
              </a:rPr>
              <a:t>ninja</a:t>
            </a:r>
            <a:endParaRPr lang="en-US" sz="3600" dirty="0">
              <a:solidFill>
                <a:srgbClr val="E81224"/>
              </a:solidFill>
            </a:endParaRPr>
          </a:p>
        </p:txBody>
      </p:sp>
      <p:grpSp>
        <p:nvGrpSpPr>
          <p:cNvPr id="16" name="Group 15">
            <a:extLst>
              <a:ext uri="{FF2B5EF4-FFF2-40B4-BE49-F238E27FC236}">
                <a16:creationId xmlns:a16="http://schemas.microsoft.com/office/drawing/2014/main" id="{8C80E637-8B7A-4A22-AB31-B2ED0A7E0221}"/>
              </a:ext>
            </a:extLst>
          </p:cNvPr>
          <p:cNvGrpSpPr/>
          <p:nvPr/>
        </p:nvGrpSpPr>
        <p:grpSpPr>
          <a:xfrm>
            <a:off x="-515010" y="465887"/>
            <a:ext cx="5574637" cy="5632311"/>
            <a:chOff x="2816019" y="612844"/>
            <a:chExt cx="5574637" cy="5632311"/>
          </a:xfrm>
        </p:grpSpPr>
        <p:sp>
          <p:nvSpPr>
            <p:cNvPr id="8" name="Rectangle 7">
              <a:extLst>
                <a:ext uri="{FF2B5EF4-FFF2-40B4-BE49-F238E27FC236}">
                  <a16:creationId xmlns:a16="http://schemas.microsoft.com/office/drawing/2014/main" id="{CF9411EA-D1CB-445F-9F91-B82667072DDF}"/>
                </a:ext>
              </a:extLst>
            </p:cNvPr>
            <p:cNvSpPr/>
            <p:nvPr/>
          </p:nvSpPr>
          <p:spPr bwMode="auto">
            <a:xfrm>
              <a:off x="4717916" y="3917819"/>
              <a:ext cx="1378084" cy="116971"/>
            </a:xfrm>
            <a:prstGeom prst="rect">
              <a:avLst/>
            </a:prstGeom>
            <a:solidFill>
              <a:srgbClr val="E8122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Freeform: Shape 6">
              <a:extLst>
                <a:ext uri="{FF2B5EF4-FFF2-40B4-BE49-F238E27FC236}">
                  <a16:creationId xmlns:a16="http://schemas.microsoft.com/office/drawing/2014/main" id="{B72AB7D8-98FB-4DA1-B9DB-0EA90DCE280B}"/>
                </a:ext>
              </a:extLst>
            </p:cNvPr>
            <p:cNvSpPr/>
            <p:nvPr/>
          </p:nvSpPr>
          <p:spPr bwMode="auto">
            <a:xfrm>
              <a:off x="4135716" y="2110154"/>
              <a:ext cx="4254940" cy="1185705"/>
            </a:xfrm>
            <a:custGeom>
              <a:avLst/>
              <a:gdLst>
                <a:gd name="connsiteX0" fmla="*/ 4205 w 4254940"/>
                <a:gd name="connsiteY0" fmla="*/ 934497 h 1185705"/>
                <a:gd name="connsiteX1" fmla="*/ 14253 w 4254940"/>
                <a:gd name="connsiteY1" fmla="*/ 713433 h 1185705"/>
                <a:gd name="connsiteX2" fmla="*/ 24302 w 4254940"/>
                <a:gd name="connsiteY2" fmla="*/ 683288 h 1185705"/>
                <a:gd name="connsiteX3" fmla="*/ 34350 w 4254940"/>
                <a:gd name="connsiteY3" fmla="*/ 633046 h 1185705"/>
                <a:gd name="connsiteX4" fmla="*/ 54447 w 4254940"/>
                <a:gd name="connsiteY4" fmla="*/ 492369 h 1185705"/>
                <a:gd name="connsiteX5" fmla="*/ 64495 w 4254940"/>
                <a:gd name="connsiteY5" fmla="*/ 462224 h 1185705"/>
                <a:gd name="connsiteX6" fmla="*/ 84592 w 4254940"/>
                <a:gd name="connsiteY6" fmla="*/ 432079 h 1185705"/>
                <a:gd name="connsiteX7" fmla="*/ 94640 w 4254940"/>
                <a:gd name="connsiteY7" fmla="*/ 401934 h 1185705"/>
                <a:gd name="connsiteX8" fmla="*/ 154930 w 4254940"/>
                <a:gd name="connsiteY8" fmla="*/ 371789 h 1185705"/>
                <a:gd name="connsiteX9" fmla="*/ 185075 w 4254940"/>
                <a:gd name="connsiteY9" fmla="*/ 351692 h 1185705"/>
                <a:gd name="connsiteX10" fmla="*/ 406139 w 4254940"/>
                <a:gd name="connsiteY10" fmla="*/ 331595 h 1185705"/>
                <a:gd name="connsiteX11" fmla="*/ 707589 w 4254940"/>
                <a:gd name="connsiteY11" fmla="*/ 321547 h 1185705"/>
                <a:gd name="connsiteX12" fmla="*/ 888460 w 4254940"/>
                <a:gd name="connsiteY12" fmla="*/ 311499 h 1185705"/>
                <a:gd name="connsiteX13" fmla="*/ 1139669 w 4254940"/>
                <a:gd name="connsiteY13" fmla="*/ 321547 h 1185705"/>
                <a:gd name="connsiteX14" fmla="*/ 1561699 w 4254940"/>
                <a:gd name="connsiteY14" fmla="*/ 331595 h 1185705"/>
                <a:gd name="connsiteX15" fmla="*/ 1692328 w 4254940"/>
                <a:gd name="connsiteY15" fmla="*/ 351692 h 1185705"/>
                <a:gd name="connsiteX16" fmla="*/ 1782763 w 4254940"/>
                <a:gd name="connsiteY16" fmla="*/ 361741 h 1185705"/>
                <a:gd name="connsiteX17" fmla="*/ 1913392 w 4254940"/>
                <a:gd name="connsiteY17" fmla="*/ 381837 h 1185705"/>
                <a:gd name="connsiteX18" fmla="*/ 2074165 w 4254940"/>
                <a:gd name="connsiteY18" fmla="*/ 391886 h 1185705"/>
                <a:gd name="connsiteX19" fmla="*/ 2415809 w 4254940"/>
                <a:gd name="connsiteY19" fmla="*/ 381837 h 1185705"/>
                <a:gd name="connsiteX20" fmla="*/ 2506244 w 4254940"/>
                <a:gd name="connsiteY20" fmla="*/ 371789 h 1185705"/>
                <a:gd name="connsiteX21" fmla="*/ 2606728 w 4254940"/>
                <a:gd name="connsiteY21" fmla="*/ 361741 h 1185705"/>
                <a:gd name="connsiteX22" fmla="*/ 2697163 w 4254940"/>
                <a:gd name="connsiteY22" fmla="*/ 321547 h 1185705"/>
                <a:gd name="connsiteX23" fmla="*/ 2747405 w 4254940"/>
                <a:gd name="connsiteY23" fmla="*/ 231112 h 1185705"/>
                <a:gd name="connsiteX24" fmla="*/ 2767502 w 4254940"/>
                <a:gd name="connsiteY24" fmla="*/ 160773 h 1185705"/>
                <a:gd name="connsiteX25" fmla="*/ 2827792 w 4254940"/>
                <a:gd name="connsiteY25" fmla="*/ 120580 h 1185705"/>
                <a:gd name="connsiteX26" fmla="*/ 2857937 w 4254940"/>
                <a:gd name="connsiteY26" fmla="*/ 100483 h 1185705"/>
                <a:gd name="connsiteX27" fmla="*/ 2888082 w 4254940"/>
                <a:gd name="connsiteY27" fmla="*/ 70338 h 1185705"/>
                <a:gd name="connsiteX28" fmla="*/ 2948372 w 4254940"/>
                <a:gd name="connsiteY28" fmla="*/ 50242 h 1185705"/>
                <a:gd name="connsiteX29" fmla="*/ 2978517 w 4254940"/>
                <a:gd name="connsiteY29" fmla="*/ 30145 h 1185705"/>
                <a:gd name="connsiteX30" fmla="*/ 3179484 w 4254940"/>
                <a:gd name="connsiteY30" fmla="*/ 10048 h 1185705"/>
                <a:gd name="connsiteX31" fmla="*/ 3882869 w 4254940"/>
                <a:gd name="connsiteY31" fmla="*/ 0 h 1185705"/>
                <a:gd name="connsiteX32" fmla="*/ 4093884 w 4254940"/>
                <a:gd name="connsiteY32" fmla="*/ 20097 h 1185705"/>
                <a:gd name="connsiteX33" fmla="*/ 4124029 w 4254940"/>
                <a:gd name="connsiteY33" fmla="*/ 30145 h 1185705"/>
                <a:gd name="connsiteX34" fmla="*/ 4154174 w 4254940"/>
                <a:gd name="connsiteY34" fmla="*/ 50242 h 1185705"/>
                <a:gd name="connsiteX35" fmla="*/ 4234561 w 4254940"/>
                <a:gd name="connsiteY35" fmla="*/ 70338 h 1185705"/>
                <a:gd name="connsiteX36" fmla="*/ 4254658 w 4254940"/>
                <a:gd name="connsiteY36" fmla="*/ 100483 h 1185705"/>
                <a:gd name="connsiteX37" fmla="*/ 4224513 w 4254940"/>
                <a:gd name="connsiteY37" fmla="*/ 160773 h 1185705"/>
                <a:gd name="connsiteX38" fmla="*/ 4204416 w 4254940"/>
                <a:gd name="connsiteY38" fmla="*/ 221064 h 1185705"/>
                <a:gd name="connsiteX39" fmla="*/ 4164222 w 4254940"/>
                <a:gd name="connsiteY39" fmla="*/ 281354 h 1185705"/>
                <a:gd name="connsiteX40" fmla="*/ 4113981 w 4254940"/>
                <a:gd name="connsiteY40" fmla="*/ 371789 h 1185705"/>
                <a:gd name="connsiteX41" fmla="*/ 4093884 w 4254940"/>
                <a:gd name="connsiteY41" fmla="*/ 401934 h 1185705"/>
                <a:gd name="connsiteX42" fmla="*/ 4063739 w 4254940"/>
                <a:gd name="connsiteY42" fmla="*/ 432079 h 1185705"/>
                <a:gd name="connsiteX43" fmla="*/ 4013497 w 4254940"/>
                <a:gd name="connsiteY43" fmla="*/ 472272 h 1185705"/>
                <a:gd name="connsiteX44" fmla="*/ 3983352 w 4254940"/>
                <a:gd name="connsiteY44" fmla="*/ 492369 h 1185705"/>
                <a:gd name="connsiteX45" fmla="*/ 3852724 w 4254940"/>
                <a:gd name="connsiteY45" fmla="*/ 512466 h 1185705"/>
                <a:gd name="connsiteX46" fmla="*/ 3862772 w 4254940"/>
                <a:gd name="connsiteY46" fmla="*/ 803868 h 1185705"/>
                <a:gd name="connsiteX47" fmla="*/ 3852724 w 4254940"/>
                <a:gd name="connsiteY47" fmla="*/ 944545 h 1185705"/>
                <a:gd name="connsiteX48" fmla="*/ 3842675 w 4254940"/>
                <a:gd name="connsiteY48" fmla="*/ 974690 h 1185705"/>
                <a:gd name="connsiteX49" fmla="*/ 3812530 w 4254940"/>
                <a:gd name="connsiteY49" fmla="*/ 994787 h 1185705"/>
                <a:gd name="connsiteX50" fmla="*/ 3772337 w 4254940"/>
                <a:gd name="connsiteY50" fmla="*/ 1045028 h 1185705"/>
                <a:gd name="connsiteX51" fmla="*/ 3752240 w 4254940"/>
                <a:gd name="connsiteY51" fmla="*/ 1075173 h 1185705"/>
                <a:gd name="connsiteX52" fmla="*/ 3722095 w 4254940"/>
                <a:gd name="connsiteY52" fmla="*/ 1095270 h 1185705"/>
                <a:gd name="connsiteX53" fmla="*/ 3631660 w 4254940"/>
                <a:gd name="connsiteY53" fmla="*/ 1165609 h 1185705"/>
                <a:gd name="connsiteX54" fmla="*/ 3501031 w 4254940"/>
                <a:gd name="connsiteY54" fmla="*/ 1185705 h 1185705"/>
                <a:gd name="connsiteX55" fmla="*/ 2787598 w 4254940"/>
                <a:gd name="connsiteY55" fmla="*/ 1175657 h 1185705"/>
                <a:gd name="connsiteX56" fmla="*/ 2677066 w 4254940"/>
                <a:gd name="connsiteY56" fmla="*/ 1135464 h 1185705"/>
                <a:gd name="connsiteX57" fmla="*/ 2656970 w 4254940"/>
                <a:gd name="connsiteY57" fmla="*/ 1075173 h 1185705"/>
                <a:gd name="connsiteX58" fmla="*/ 2626825 w 4254940"/>
                <a:gd name="connsiteY58" fmla="*/ 1014883 h 1185705"/>
                <a:gd name="connsiteX59" fmla="*/ 2566535 w 4254940"/>
                <a:gd name="connsiteY59" fmla="*/ 994787 h 1185705"/>
                <a:gd name="connsiteX60" fmla="*/ 1220055 w 4254940"/>
                <a:gd name="connsiteY60" fmla="*/ 984738 h 1185705"/>
                <a:gd name="connsiteX61" fmla="*/ 657348 w 4254940"/>
                <a:gd name="connsiteY61" fmla="*/ 974690 h 1185705"/>
                <a:gd name="connsiteX62" fmla="*/ 556864 w 4254940"/>
                <a:gd name="connsiteY62" fmla="*/ 964642 h 1185705"/>
                <a:gd name="connsiteX63" fmla="*/ 84592 w 4254940"/>
                <a:gd name="connsiteY63" fmla="*/ 954593 h 1185705"/>
                <a:gd name="connsiteX64" fmla="*/ 4205 w 4254940"/>
                <a:gd name="connsiteY64" fmla="*/ 934497 h 118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54940" h="1185705">
                  <a:moveTo>
                    <a:pt x="4205" y="934497"/>
                  </a:moveTo>
                  <a:cubicBezTo>
                    <a:pt x="-7518" y="894304"/>
                    <a:pt x="8371" y="786962"/>
                    <a:pt x="14253" y="713433"/>
                  </a:cubicBezTo>
                  <a:cubicBezTo>
                    <a:pt x="15098" y="702875"/>
                    <a:pt x="21733" y="693564"/>
                    <a:pt x="24302" y="683288"/>
                  </a:cubicBezTo>
                  <a:cubicBezTo>
                    <a:pt x="28444" y="666719"/>
                    <a:pt x="32093" y="649975"/>
                    <a:pt x="34350" y="633046"/>
                  </a:cubicBezTo>
                  <a:cubicBezTo>
                    <a:pt x="47364" y="535436"/>
                    <a:pt x="35580" y="558402"/>
                    <a:pt x="54447" y="492369"/>
                  </a:cubicBezTo>
                  <a:cubicBezTo>
                    <a:pt x="57357" y="482185"/>
                    <a:pt x="59758" y="471698"/>
                    <a:pt x="64495" y="462224"/>
                  </a:cubicBezTo>
                  <a:cubicBezTo>
                    <a:pt x="69896" y="451422"/>
                    <a:pt x="77893" y="442127"/>
                    <a:pt x="84592" y="432079"/>
                  </a:cubicBezTo>
                  <a:cubicBezTo>
                    <a:pt x="87941" y="422031"/>
                    <a:pt x="88023" y="410205"/>
                    <a:pt x="94640" y="401934"/>
                  </a:cubicBezTo>
                  <a:cubicBezTo>
                    <a:pt x="108807" y="384225"/>
                    <a:pt x="135071" y="378408"/>
                    <a:pt x="154930" y="371789"/>
                  </a:cubicBezTo>
                  <a:cubicBezTo>
                    <a:pt x="164978" y="365090"/>
                    <a:pt x="173424" y="354870"/>
                    <a:pt x="185075" y="351692"/>
                  </a:cubicBezTo>
                  <a:cubicBezTo>
                    <a:pt x="218530" y="342568"/>
                    <a:pt x="401442" y="331808"/>
                    <a:pt x="406139" y="331595"/>
                  </a:cubicBezTo>
                  <a:cubicBezTo>
                    <a:pt x="506574" y="327030"/>
                    <a:pt x="607137" y="325732"/>
                    <a:pt x="707589" y="321547"/>
                  </a:cubicBezTo>
                  <a:cubicBezTo>
                    <a:pt x="767920" y="319033"/>
                    <a:pt x="828170" y="314848"/>
                    <a:pt x="888460" y="311499"/>
                  </a:cubicBezTo>
                  <a:lnTo>
                    <a:pt x="1139669" y="321547"/>
                  </a:lnTo>
                  <a:lnTo>
                    <a:pt x="1561699" y="331595"/>
                  </a:lnTo>
                  <a:cubicBezTo>
                    <a:pt x="1587404" y="332644"/>
                    <a:pt x="1664421" y="347971"/>
                    <a:pt x="1692328" y="351692"/>
                  </a:cubicBezTo>
                  <a:cubicBezTo>
                    <a:pt x="1722392" y="355701"/>
                    <a:pt x="1752699" y="357732"/>
                    <a:pt x="1782763" y="361741"/>
                  </a:cubicBezTo>
                  <a:cubicBezTo>
                    <a:pt x="1832693" y="368398"/>
                    <a:pt x="1862085" y="377375"/>
                    <a:pt x="1913392" y="381837"/>
                  </a:cubicBezTo>
                  <a:cubicBezTo>
                    <a:pt x="1966886" y="386489"/>
                    <a:pt x="2020574" y="388536"/>
                    <a:pt x="2074165" y="391886"/>
                  </a:cubicBezTo>
                  <a:lnTo>
                    <a:pt x="2415809" y="381837"/>
                  </a:lnTo>
                  <a:cubicBezTo>
                    <a:pt x="2446107" y="380428"/>
                    <a:pt x="2476080" y="374964"/>
                    <a:pt x="2506244" y="371789"/>
                  </a:cubicBezTo>
                  <a:lnTo>
                    <a:pt x="2606728" y="361741"/>
                  </a:lnTo>
                  <a:cubicBezTo>
                    <a:pt x="2678475" y="337825"/>
                    <a:pt x="2649392" y="353395"/>
                    <a:pt x="2697163" y="321547"/>
                  </a:cubicBezTo>
                  <a:cubicBezTo>
                    <a:pt x="2733150" y="267567"/>
                    <a:pt x="2734140" y="277539"/>
                    <a:pt x="2747405" y="231112"/>
                  </a:cubicBezTo>
                  <a:cubicBezTo>
                    <a:pt x="2747510" y="230744"/>
                    <a:pt x="2762682" y="165593"/>
                    <a:pt x="2767502" y="160773"/>
                  </a:cubicBezTo>
                  <a:cubicBezTo>
                    <a:pt x="2784581" y="143694"/>
                    <a:pt x="2807695" y="133978"/>
                    <a:pt x="2827792" y="120580"/>
                  </a:cubicBezTo>
                  <a:cubicBezTo>
                    <a:pt x="2837840" y="113881"/>
                    <a:pt x="2849398" y="109022"/>
                    <a:pt x="2857937" y="100483"/>
                  </a:cubicBezTo>
                  <a:cubicBezTo>
                    <a:pt x="2867985" y="90435"/>
                    <a:pt x="2875660" y="77239"/>
                    <a:pt x="2888082" y="70338"/>
                  </a:cubicBezTo>
                  <a:cubicBezTo>
                    <a:pt x="2906600" y="60050"/>
                    <a:pt x="2948372" y="50242"/>
                    <a:pt x="2948372" y="50242"/>
                  </a:cubicBezTo>
                  <a:cubicBezTo>
                    <a:pt x="2958420" y="43543"/>
                    <a:pt x="2966866" y="33323"/>
                    <a:pt x="2978517" y="30145"/>
                  </a:cubicBezTo>
                  <a:cubicBezTo>
                    <a:pt x="3003856" y="23235"/>
                    <a:pt x="3173986" y="10182"/>
                    <a:pt x="3179484" y="10048"/>
                  </a:cubicBezTo>
                  <a:cubicBezTo>
                    <a:pt x="3413900" y="4330"/>
                    <a:pt x="3648407" y="3349"/>
                    <a:pt x="3882869" y="0"/>
                  </a:cubicBezTo>
                  <a:cubicBezTo>
                    <a:pt x="3974440" y="5723"/>
                    <a:pt x="4018422" y="1231"/>
                    <a:pt x="4093884" y="20097"/>
                  </a:cubicBezTo>
                  <a:cubicBezTo>
                    <a:pt x="4104160" y="22666"/>
                    <a:pt x="4113981" y="26796"/>
                    <a:pt x="4124029" y="30145"/>
                  </a:cubicBezTo>
                  <a:cubicBezTo>
                    <a:pt x="4134077" y="36844"/>
                    <a:pt x="4143372" y="44841"/>
                    <a:pt x="4154174" y="50242"/>
                  </a:cubicBezTo>
                  <a:cubicBezTo>
                    <a:pt x="4174772" y="60541"/>
                    <a:pt x="4215453" y="66517"/>
                    <a:pt x="4234561" y="70338"/>
                  </a:cubicBezTo>
                  <a:cubicBezTo>
                    <a:pt x="4241260" y="80386"/>
                    <a:pt x="4252673" y="88571"/>
                    <a:pt x="4254658" y="100483"/>
                  </a:cubicBezTo>
                  <a:cubicBezTo>
                    <a:pt x="4257989" y="120470"/>
                    <a:pt x="4230875" y="146459"/>
                    <a:pt x="4224513" y="160773"/>
                  </a:cubicBezTo>
                  <a:cubicBezTo>
                    <a:pt x="4215909" y="180131"/>
                    <a:pt x="4216167" y="203438"/>
                    <a:pt x="4204416" y="221064"/>
                  </a:cubicBezTo>
                  <a:lnTo>
                    <a:pt x="4164222" y="281354"/>
                  </a:lnTo>
                  <a:cubicBezTo>
                    <a:pt x="4146537" y="334412"/>
                    <a:pt x="4160049" y="302687"/>
                    <a:pt x="4113981" y="371789"/>
                  </a:cubicBezTo>
                  <a:cubicBezTo>
                    <a:pt x="4107282" y="381837"/>
                    <a:pt x="4102423" y="393395"/>
                    <a:pt x="4093884" y="401934"/>
                  </a:cubicBezTo>
                  <a:cubicBezTo>
                    <a:pt x="4083836" y="411982"/>
                    <a:pt x="4072836" y="421162"/>
                    <a:pt x="4063739" y="432079"/>
                  </a:cubicBezTo>
                  <a:cubicBezTo>
                    <a:pt x="4028777" y="474033"/>
                    <a:pt x="4062984" y="455777"/>
                    <a:pt x="4013497" y="472272"/>
                  </a:cubicBezTo>
                  <a:cubicBezTo>
                    <a:pt x="4003449" y="478971"/>
                    <a:pt x="3994809" y="488550"/>
                    <a:pt x="3983352" y="492369"/>
                  </a:cubicBezTo>
                  <a:cubicBezTo>
                    <a:pt x="3972902" y="495852"/>
                    <a:pt x="3858136" y="511693"/>
                    <a:pt x="3852724" y="512466"/>
                  </a:cubicBezTo>
                  <a:cubicBezTo>
                    <a:pt x="3856073" y="609600"/>
                    <a:pt x="3862772" y="706676"/>
                    <a:pt x="3862772" y="803868"/>
                  </a:cubicBezTo>
                  <a:cubicBezTo>
                    <a:pt x="3862772" y="850880"/>
                    <a:pt x="3858217" y="897855"/>
                    <a:pt x="3852724" y="944545"/>
                  </a:cubicBezTo>
                  <a:cubicBezTo>
                    <a:pt x="3851486" y="955064"/>
                    <a:pt x="3849292" y="966419"/>
                    <a:pt x="3842675" y="974690"/>
                  </a:cubicBezTo>
                  <a:cubicBezTo>
                    <a:pt x="3835131" y="984120"/>
                    <a:pt x="3822578" y="988088"/>
                    <a:pt x="3812530" y="994787"/>
                  </a:cubicBezTo>
                  <a:cubicBezTo>
                    <a:pt x="3792969" y="1053473"/>
                    <a:pt x="3817788" y="999578"/>
                    <a:pt x="3772337" y="1045028"/>
                  </a:cubicBezTo>
                  <a:cubicBezTo>
                    <a:pt x="3763797" y="1053567"/>
                    <a:pt x="3760779" y="1066634"/>
                    <a:pt x="3752240" y="1075173"/>
                  </a:cubicBezTo>
                  <a:cubicBezTo>
                    <a:pt x="3743701" y="1083712"/>
                    <a:pt x="3731373" y="1087539"/>
                    <a:pt x="3722095" y="1095270"/>
                  </a:cubicBezTo>
                  <a:cubicBezTo>
                    <a:pt x="3691686" y="1120611"/>
                    <a:pt x="3675194" y="1154726"/>
                    <a:pt x="3631660" y="1165609"/>
                  </a:cubicBezTo>
                  <a:cubicBezTo>
                    <a:pt x="3562041" y="1183013"/>
                    <a:pt x="3605192" y="1174132"/>
                    <a:pt x="3501031" y="1185705"/>
                  </a:cubicBezTo>
                  <a:lnTo>
                    <a:pt x="2787598" y="1175657"/>
                  </a:lnTo>
                  <a:cubicBezTo>
                    <a:pt x="2702773" y="1173510"/>
                    <a:pt x="2721221" y="1179619"/>
                    <a:pt x="2677066" y="1135464"/>
                  </a:cubicBezTo>
                  <a:lnTo>
                    <a:pt x="2656970" y="1075173"/>
                  </a:lnTo>
                  <a:cubicBezTo>
                    <a:pt x="2651496" y="1058750"/>
                    <a:pt x="2643226" y="1025134"/>
                    <a:pt x="2626825" y="1014883"/>
                  </a:cubicBezTo>
                  <a:cubicBezTo>
                    <a:pt x="2608861" y="1003656"/>
                    <a:pt x="2587718" y="994945"/>
                    <a:pt x="2566535" y="994787"/>
                  </a:cubicBezTo>
                  <a:lnTo>
                    <a:pt x="1220055" y="984738"/>
                  </a:lnTo>
                  <a:lnTo>
                    <a:pt x="657348" y="974690"/>
                  </a:lnTo>
                  <a:cubicBezTo>
                    <a:pt x="623702" y="973670"/>
                    <a:pt x="590505" y="965822"/>
                    <a:pt x="556864" y="964642"/>
                  </a:cubicBezTo>
                  <a:cubicBezTo>
                    <a:pt x="399501" y="959120"/>
                    <a:pt x="242016" y="957943"/>
                    <a:pt x="84592" y="954593"/>
                  </a:cubicBezTo>
                  <a:cubicBezTo>
                    <a:pt x="17197" y="932129"/>
                    <a:pt x="15928" y="974690"/>
                    <a:pt x="4205" y="934497"/>
                  </a:cubicBezTo>
                  <a:close/>
                </a:path>
              </a:pathLst>
            </a:custGeom>
            <a:solidFill>
              <a:srgbClr val="E8122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9DD2EB07-2719-401A-BC89-DA9979B2A57B}"/>
                </a:ext>
              </a:extLst>
            </p:cNvPr>
            <p:cNvSpPr/>
            <p:nvPr/>
          </p:nvSpPr>
          <p:spPr bwMode="auto">
            <a:xfrm>
              <a:off x="4230356" y="1497204"/>
              <a:ext cx="954593" cy="1024727"/>
            </a:xfrm>
            <a:custGeom>
              <a:avLst/>
              <a:gdLst>
                <a:gd name="connsiteX0" fmla="*/ 20097 w 954593"/>
                <a:gd name="connsiteY0" fmla="*/ 1004836 h 1024727"/>
                <a:gd name="connsiteX1" fmla="*/ 80387 w 954593"/>
                <a:gd name="connsiteY1" fmla="*/ 954594 h 1024727"/>
                <a:gd name="connsiteX2" fmla="*/ 110532 w 954593"/>
                <a:gd name="connsiteY2" fmla="*/ 934497 h 1024727"/>
                <a:gd name="connsiteX3" fmla="*/ 140677 w 954593"/>
                <a:gd name="connsiteY3" fmla="*/ 904352 h 1024727"/>
                <a:gd name="connsiteX4" fmla="*/ 200967 w 954593"/>
                <a:gd name="connsiteY4" fmla="*/ 864159 h 1024727"/>
                <a:gd name="connsiteX5" fmla="*/ 231112 w 954593"/>
                <a:gd name="connsiteY5" fmla="*/ 834014 h 1024727"/>
                <a:gd name="connsiteX6" fmla="*/ 291402 w 954593"/>
                <a:gd name="connsiteY6" fmla="*/ 793820 h 1024727"/>
                <a:gd name="connsiteX7" fmla="*/ 351692 w 954593"/>
                <a:gd name="connsiteY7" fmla="*/ 753627 h 1024727"/>
                <a:gd name="connsiteX8" fmla="*/ 411982 w 954593"/>
                <a:gd name="connsiteY8" fmla="*/ 713433 h 1024727"/>
                <a:gd name="connsiteX9" fmla="*/ 442128 w 954593"/>
                <a:gd name="connsiteY9" fmla="*/ 693337 h 1024727"/>
                <a:gd name="connsiteX10" fmla="*/ 472273 w 954593"/>
                <a:gd name="connsiteY10" fmla="*/ 683288 h 1024727"/>
                <a:gd name="connsiteX11" fmla="*/ 532563 w 954593"/>
                <a:gd name="connsiteY11" fmla="*/ 643095 h 1024727"/>
                <a:gd name="connsiteX12" fmla="*/ 633046 w 954593"/>
                <a:gd name="connsiteY12" fmla="*/ 612950 h 1024727"/>
                <a:gd name="connsiteX13" fmla="*/ 663191 w 954593"/>
                <a:gd name="connsiteY13" fmla="*/ 602901 h 1024727"/>
                <a:gd name="connsiteX14" fmla="*/ 723481 w 954593"/>
                <a:gd name="connsiteY14" fmla="*/ 592853 h 1024727"/>
                <a:gd name="connsiteX15" fmla="*/ 753626 w 954593"/>
                <a:gd name="connsiteY15" fmla="*/ 582805 h 1024727"/>
                <a:gd name="connsiteX16" fmla="*/ 834013 w 954593"/>
                <a:gd name="connsiteY16" fmla="*/ 572756 h 1024727"/>
                <a:gd name="connsiteX17" fmla="*/ 914400 w 954593"/>
                <a:gd name="connsiteY17" fmla="*/ 552660 h 1024727"/>
                <a:gd name="connsiteX18" fmla="*/ 934497 w 954593"/>
                <a:gd name="connsiteY18" fmla="*/ 522515 h 1024727"/>
                <a:gd name="connsiteX19" fmla="*/ 954593 w 954593"/>
                <a:gd name="connsiteY19" fmla="*/ 462225 h 1024727"/>
                <a:gd name="connsiteX20" fmla="*/ 944545 w 954593"/>
                <a:gd name="connsiteY20" fmla="*/ 411983 h 1024727"/>
                <a:gd name="connsiteX21" fmla="*/ 854110 w 954593"/>
                <a:gd name="connsiteY21" fmla="*/ 371789 h 1024727"/>
                <a:gd name="connsiteX22" fmla="*/ 793820 w 954593"/>
                <a:gd name="connsiteY22" fmla="*/ 351693 h 1024727"/>
                <a:gd name="connsiteX23" fmla="*/ 763675 w 954593"/>
                <a:gd name="connsiteY23" fmla="*/ 341644 h 1024727"/>
                <a:gd name="connsiteX24" fmla="*/ 673240 w 954593"/>
                <a:gd name="connsiteY24" fmla="*/ 291403 h 1024727"/>
                <a:gd name="connsiteX25" fmla="*/ 582804 w 954593"/>
                <a:gd name="connsiteY25" fmla="*/ 241161 h 1024727"/>
                <a:gd name="connsiteX26" fmla="*/ 492369 w 954593"/>
                <a:gd name="connsiteY26" fmla="*/ 190919 h 1024727"/>
                <a:gd name="connsiteX27" fmla="*/ 432079 w 954593"/>
                <a:gd name="connsiteY27" fmla="*/ 150726 h 1024727"/>
                <a:gd name="connsiteX28" fmla="*/ 401934 w 954593"/>
                <a:gd name="connsiteY28" fmla="*/ 130629 h 1024727"/>
                <a:gd name="connsiteX29" fmla="*/ 321547 w 954593"/>
                <a:gd name="connsiteY29" fmla="*/ 60291 h 1024727"/>
                <a:gd name="connsiteX30" fmla="*/ 291402 w 954593"/>
                <a:gd name="connsiteY30" fmla="*/ 40194 h 1024727"/>
                <a:gd name="connsiteX31" fmla="*/ 271306 w 954593"/>
                <a:gd name="connsiteY31" fmla="*/ 10049 h 1024727"/>
                <a:gd name="connsiteX32" fmla="*/ 160774 w 954593"/>
                <a:gd name="connsiteY32" fmla="*/ 10049 h 1024727"/>
                <a:gd name="connsiteX33" fmla="*/ 130629 w 954593"/>
                <a:gd name="connsiteY33" fmla="*/ 20097 h 1024727"/>
                <a:gd name="connsiteX34" fmla="*/ 80387 w 954593"/>
                <a:gd name="connsiteY34" fmla="*/ 60291 h 1024727"/>
                <a:gd name="connsiteX35" fmla="*/ 60290 w 954593"/>
                <a:gd name="connsiteY35" fmla="*/ 90436 h 1024727"/>
                <a:gd name="connsiteX36" fmla="*/ 30145 w 954593"/>
                <a:gd name="connsiteY36" fmla="*/ 120581 h 1024727"/>
                <a:gd name="connsiteX37" fmla="*/ 0 w 954593"/>
                <a:gd name="connsiteY37" fmla="*/ 221064 h 1024727"/>
                <a:gd name="connsiteX38" fmla="*/ 10048 w 954593"/>
                <a:gd name="connsiteY38" fmla="*/ 462225 h 1024727"/>
                <a:gd name="connsiteX39" fmla="*/ 20097 w 954593"/>
                <a:gd name="connsiteY39" fmla="*/ 562708 h 1024727"/>
                <a:gd name="connsiteX40" fmla="*/ 30145 w 954593"/>
                <a:gd name="connsiteY40" fmla="*/ 592853 h 1024727"/>
                <a:gd name="connsiteX41" fmla="*/ 20097 w 954593"/>
                <a:gd name="connsiteY41" fmla="*/ 1004836 h 102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4593" h="1024727">
                  <a:moveTo>
                    <a:pt x="20097" y="1004836"/>
                  </a:moveTo>
                  <a:cubicBezTo>
                    <a:pt x="28471" y="1065126"/>
                    <a:pt x="59738" y="970655"/>
                    <a:pt x="80387" y="954594"/>
                  </a:cubicBezTo>
                  <a:cubicBezTo>
                    <a:pt x="89920" y="947180"/>
                    <a:pt x="101254" y="942228"/>
                    <a:pt x="110532" y="934497"/>
                  </a:cubicBezTo>
                  <a:cubicBezTo>
                    <a:pt x="121449" y="925400"/>
                    <a:pt x="129460" y="913076"/>
                    <a:pt x="140677" y="904352"/>
                  </a:cubicBezTo>
                  <a:cubicBezTo>
                    <a:pt x="159742" y="889523"/>
                    <a:pt x="183888" y="881238"/>
                    <a:pt x="200967" y="864159"/>
                  </a:cubicBezTo>
                  <a:cubicBezTo>
                    <a:pt x="211015" y="854111"/>
                    <a:pt x="219895" y="842738"/>
                    <a:pt x="231112" y="834014"/>
                  </a:cubicBezTo>
                  <a:cubicBezTo>
                    <a:pt x="250177" y="819185"/>
                    <a:pt x="271305" y="807218"/>
                    <a:pt x="291402" y="793820"/>
                  </a:cubicBezTo>
                  <a:lnTo>
                    <a:pt x="351692" y="753627"/>
                  </a:lnTo>
                  <a:lnTo>
                    <a:pt x="411982" y="713433"/>
                  </a:lnTo>
                  <a:cubicBezTo>
                    <a:pt x="422031" y="706734"/>
                    <a:pt x="430671" y="697156"/>
                    <a:pt x="442128" y="693337"/>
                  </a:cubicBezTo>
                  <a:cubicBezTo>
                    <a:pt x="452176" y="689987"/>
                    <a:pt x="463014" y="688432"/>
                    <a:pt x="472273" y="683288"/>
                  </a:cubicBezTo>
                  <a:cubicBezTo>
                    <a:pt x="493387" y="671558"/>
                    <a:pt x="509649" y="650733"/>
                    <a:pt x="532563" y="643095"/>
                  </a:cubicBezTo>
                  <a:cubicBezTo>
                    <a:pt x="675863" y="595327"/>
                    <a:pt x="526727" y="643327"/>
                    <a:pt x="633046" y="612950"/>
                  </a:cubicBezTo>
                  <a:cubicBezTo>
                    <a:pt x="643230" y="610040"/>
                    <a:pt x="652851" y="605199"/>
                    <a:pt x="663191" y="602901"/>
                  </a:cubicBezTo>
                  <a:cubicBezTo>
                    <a:pt x="683080" y="598481"/>
                    <a:pt x="703592" y="597273"/>
                    <a:pt x="723481" y="592853"/>
                  </a:cubicBezTo>
                  <a:cubicBezTo>
                    <a:pt x="733821" y="590555"/>
                    <a:pt x="743205" y="584700"/>
                    <a:pt x="753626" y="582805"/>
                  </a:cubicBezTo>
                  <a:cubicBezTo>
                    <a:pt x="780195" y="577974"/>
                    <a:pt x="807323" y="576862"/>
                    <a:pt x="834013" y="572756"/>
                  </a:cubicBezTo>
                  <a:cubicBezTo>
                    <a:pt x="879053" y="565827"/>
                    <a:pt x="877720" y="564886"/>
                    <a:pt x="914400" y="552660"/>
                  </a:cubicBezTo>
                  <a:cubicBezTo>
                    <a:pt x="921099" y="542612"/>
                    <a:pt x="929592" y="533551"/>
                    <a:pt x="934497" y="522515"/>
                  </a:cubicBezTo>
                  <a:cubicBezTo>
                    <a:pt x="943100" y="503157"/>
                    <a:pt x="954593" y="462225"/>
                    <a:pt x="954593" y="462225"/>
                  </a:cubicBezTo>
                  <a:cubicBezTo>
                    <a:pt x="951244" y="445478"/>
                    <a:pt x="953018" y="426812"/>
                    <a:pt x="944545" y="411983"/>
                  </a:cubicBezTo>
                  <a:cubicBezTo>
                    <a:pt x="933305" y="392312"/>
                    <a:pt x="861778" y="374345"/>
                    <a:pt x="854110" y="371789"/>
                  </a:cubicBezTo>
                  <a:lnTo>
                    <a:pt x="793820" y="351693"/>
                  </a:lnTo>
                  <a:cubicBezTo>
                    <a:pt x="783772" y="348343"/>
                    <a:pt x="772488" y="347519"/>
                    <a:pt x="763675" y="341644"/>
                  </a:cubicBezTo>
                  <a:cubicBezTo>
                    <a:pt x="694572" y="295576"/>
                    <a:pt x="726299" y="309089"/>
                    <a:pt x="673240" y="291403"/>
                  </a:cubicBezTo>
                  <a:cubicBezTo>
                    <a:pt x="604136" y="245334"/>
                    <a:pt x="635863" y="258847"/>
                    <a:pt x="582804" y="241161"/>
                  </a:cubicBezTo>
                  <a:cubicBezTo>
                    <a:pt x="513701" y="195092"/>
                    <a:pt x="545428" y="208605"/>
                    <a:pt x="492369" y="190919"/>
                  </a:cubicBezTo>
                  <a:lnTo>
                    <a:pt x="432079" y="150726"/>
                  </a:lnTo>
                  <a:lnTo>
                    <a:pt x="401934" y="130629"/>
                  </a:lnTo>
                  <a:cubicBezTo>
                    <a:pt x="368439" y="80387"/>
                    <a:pt x="391886" y="107184"/>
                    <a:pt x="321547" y="60291"/>
                  </a:cubicBezTo>
                  <a:lnTo>
                    <a:pt x="291402" y="40194"/>
                  </a:lnTo>
                  <a:cubicBezTo>
                    <a:pt x="284703" y="30146"/>
                    <a:pt x="281354" y="16748"/>
                    <a:pt x="271306" y="10049"/>
                  </a:cubicBezTo>
                  <a:cubicBezTo>
                    <a:pt x="240649" y="-10390"/>
                    <a:pt x="189025" y="6013"/>
                    <a:pt x="160774" y="10049"/>
                  </a:cubicBezTo>
                  <a:cubicBezTo>
                    <a:pt x="150726" y="13398"/>
                    <a:pt x="138900" y="13480"/>
                    <a:pt x="130629" y="20097"/>
                  </a:cubicBezTo>
                  <a:cubicBezTo>
                    <a:pt x="65696" y="72043"/>
                    <a:pt x="156160" y="35032"/>
                    <a:pt x="80387" y="60291"/>
                  </a:cubicBezTo>
                  <a:cubicBezTo>
                    <a:pt x="73688" y="70339"/>
                    <a:pt x="68021" y="81158"/>
                    <a:pt x="60290" y="90436"/>
                  </a:cubicBezTo>
                  <a:cubicBezTo>
                    <a:pt x="51193" y="101353"/>
                    <a:pt x="37046" y="108159"/>
                    <a:pt x="30145" y="120581"/>
                  </a:cubicBezTo>
                  <a:cubicBezTo>
                    <a:pt x="19024" y="140599"/>
                    <a:pt x="6487" y="195114"/>
                    <a:pt x="0" y="221064"/>
                  </a:cubicBezTo>
                  <a:cubicBezTo>
                    <a:pt x="3349" y="301451"/>
                    <a:pt x="5323" y="381907"/>
                    <a:pt x="10048" y="462225"/>
                  </a:cubicBezTo>
                  <a:cubicBezTo>
                    <a:pt x="12025" y="495828"/>
                    <a:pt x="14978" y="529438"/>
                    <a:pt x="20097" y="562708"/>
                  </a:cubicBezTo>
                  <a:cubicBezTo>
                    <a:pt x="21708" y="573177"/>
                    <a:pt x="29910" y="582264"/>
                    <a:pt x="30145" y="592853"/>
                  </a:cubicBezTo>
                  <a:cubicBezTo>
                    <a:pt x="33270" y="733495"/>
                    <a:pt x="11723" y="944546"/>
                    <a:pt x="20097" y="1004836"/>
                  </a:cubicBezTo>
                  <a:close/>
                </a:path>
              </a:pathLst>
            </a:custGeom>
            <a:solidFill>
              <a:srgbClr val="757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4C0E104F-74CE-42F5-ABB7-2C1DD257BEFD}"/>
                </a:ext>
              </a:extLst>
            </p:cNvPr>
            <p:cNvSpPr/>
            <p:nvPr/>
          </p:nvSpPr>
          <p:spPr bwMode="auto">
            <a:xfrm>
              <a:off x="5868237" y="1457011"/>
              <a:ext cx="1065126" cy="984738"/>
            </a:xfrm>
            <a:custGeom>
              <a:avLst/>
              <a:gdLst>
                <a:gd name="connsiteX0" fmla="*/ 221064 w 1065126"/>
                <a:gd name="connsiteY0" fmla="*/ 783771 h 984738"/>
                <a:gd name="connsiteX1" fmla="*/ 170822 w 1065126"/>
                <a:gd name="connsiteY1" fmla="*/ 743578 h 984738"/>
                <a:gd name="connsiteX2" fmla="*/ 140677 w 1065126"/>
                <a:gd name="connsiteY2" fmla="*/ 733530 h 984738"/>
                <a:gd name="connsiteX3" fmla="*/ 120581 w 1065126"/>
                <a:gd name="connsiteY3" fmla="*/ 703385 h 984738"/>
                <a:gd name="connsiteX4" fmla="*/ 90436 w 1065126"/>
                <a:gd name="connsiteY4" fmla="*/ 683288 h 984738"/>
                <a:gd name="connsiteX5" fmla="*/ 70339 w 1065126"/>
                <a:gd name="connsiteY5" fmla="*/ 653143 h 984738"/>
                <a:gd name="connsiteX6" fmla="*/ 40194 w 1065126"/>
                <a:gd name="connsiteY6" fmla="*/ 643094 h 984738"/>
                <a:gd name="connsiteX7" fmla="*/ 20097 w 1065126"/>
                <a:gd name="connsiteY7" fmla="*/ 582804 h 984738"/>
                <a:gd name="connsiteX8" fmla="*/ 10049 w 1065126"/>
                <a:gd name="connsiteY8" fmla="*/ 552659 h 984738"/>
                <a:gd name="connsiteX9" fmla="*/ 0 w 1065126"/>
                <a:gd name="connsiteY9" fmla="*/ 522514 h 984738"/>
                <a:gd name="connsiteX10" fmla="*/ 10049 w 1065126"/>
                <a:gd name="connsiteY10" fmla="*/ 472273 h 984738"/>
                <a:gd name="connsiteX11" fmla="*/ 50242 w 1065126"/>
                <a:gd name="connsiteY11" fmla="*/ 442127 h 984738"/>
                <a:gd name="connsiteX12" fmla="*/ 110532 w 1065126"/>
                <a:gd name="connsiteY12" fmla="*/ 401934 h 984738"/>
                <a:gd name="connsiteX13" fmla="*/ 180871 w 1065126"/>
                <a:gd name="connsiteY13" fmla="*/ 351692 h 984738"/>
                <a:gd name="connsiteX14" fmla="*/ 241161 w 1065126"/>
                <a:gd name="connsiteY14" fmla="*/ 311499 h 984738"/>
                <a:gd name="connsiteX15" fmla="*/ 311499 w 1065126"/>
                <a:gd name="connsiteY15" fmla="*/ 271305 h 984738"/>
                <a:gd name="connsiteX16" fmla="*/ 351693 w 1065126"/>
                <a:gd name="connsiteY16" fmla="*/ 261257 h 984738"/>
                <a:gd name="connsiteX17" fmla="*/ 411983 w 1065126"/>
                <a:gd name="connsiteY17" fmla="*/ 221064 h 984738"/>
                <a:gd name="connsiteX18" fmla="*/ 442128 w 1065126"/>
                <a:gd name="connsiteY18" fmla="*/ 200967 h 984738"/>
                <a:gd name="connsiteX19" fmla="*/ 472273 w 1065126"/>
                <a:gd name="connsiteY19" fmla="*/ 190919 h 984738"/>
                <a:gd name="connsiteX20" fmla="*/ 522515 w 1065126"/>
                <a:gd name="connsiteY20" fmla="*/ 140677 h 984738"/>
                <a:gd name="connsiteX21" fmla="*/ 582805 w 1065126"/>
                <a:gd name="connsiteY21" fmla="*/ 100484 h 984738"/>
                <a:gd name="connsiteX22" fmla="*/ 653143 w 1065126"/>
                <a:gd name="connsiteY22" fmla="*/ 60290 h 984738"/>
                <a:gd name="connsiteX23" fmla="*/ 713433 w 1065126"/>
                <a:gd name="connsiteY23" fmla="*/ 40193 h 984738"/>
                <a:gd name="connsiteX24" fmla="*/ 743578 w 1065126"/>
                <a:gd name="connsiteY24" fmla="*/ 20097 h 984738"/>
                <a:gd name="connsiteX25" fmla="*/ 803868 w 1065126"/>
                <a:gd name="connsiteY25" fmla="*/ 0 h 984738"/>
                <a:gd name="connsiteX26" fmla="*/ 934497 w 1065126"/>
                <a:gd name="connsiteY26" fmla="*/ 10048 h 984738"/>
                <a:gd name="connsiteX27" fmla="*/ 964642 w 1065126"/>
                <a:gd name="connsiteY27" fmla="*/ 20097 h 984738"/>
                <a:gd name="connsiteX28" fmla="*/ 994787 w 1065126"/>
                <a:gd name="connsiteY28" fmla="*/ 50242 h 984738"/>
                <a:gd name="connsiteX29" fmla="*/ 1004836 w 1065126"/>
                <a:gd name="connsiteY29" fmla="*/ 80387 h 984738"/>
                <a:gd name="connsiteX30" fmla="*/ 1024932 w 1065126"/>
                <a:gd name="connsiteY30" fmla="*/ 110532 h 984738"/>
                <a:gd name="connsiteX31" fmla="*/ 1065126 w 1065126"/>
                <a:gd name="connsiteY31" fmla="*/ 200967 h 984738"/>
                <a:gd name="connsiteX32" fmla="*/ 1055077 w 1065126"/>
                <a:gd name="connsiteY32" fmla="*/ 512466 h 984738"/>
                <a:gd name="connsiteX33" fmla="*/ 1034981 w 1065126"/>
                <a:gd name="connsiteY33" fmla="*/ 643094 h 984738"/>
                <a:gd name="connsiteX34" fmla="*/ 1024932 w 1065126"/>
                <a:gd name="connsiteY34" fmla="*/ 683288 h 984738"/>
                <a:gd name="connsiteX35" fmla="*/ 1014884 w 1065126"/>
                <a:gd name="connsiteY35" fmla="*/ 733530 h 984738"/>
                <a:gd name="connsiteX36" fmla="*/ 1004836 w 1065126"/>
                <a:gd name="connsiteY36" fmla="*/ 763675 h 984738"/>
                <a:gd name="connsiteX37" fmla="*/ 954594 w 1065126"/>
                <a:gd name="connsiteY37" fmla="*/ 874207 h 984738"/>
                <a:gd name="connsiteX38" fmla="*/ 864159 w 1065126"/>
                <a:gd name="connsiteY38" fmla="*/ 934497 h 984738"/>
                <a:gd name="connsiteX39" fmla="*/ 834014 w 1065126"/>
                <a:gd name="connsiteY39" fmla="*/ 954593 h 984738"/>
                <a:gd name="connsiteX40" fmla="*/ 773723 w 1065126"/>
                <a:gd name="connsiteY40" fmla="*/ 984738 h 984738"/>
                <a:gd name="connsiteX41" fmla="*/ 532563 w 1065126"/>
                <a:gd name="connsiteY41" fmla="*/ 974690 h 984738"/>
                <a:gd name="connsiteX42" fmla="*/ 502418 w 1065126"/>
                <a:gd name="connsiteY42" fmla="*/ 954593 h 984738"/>
                <a:gd name="connsiteX43" fmla="*/ 472273 w 1065126"/>
                <a:gd name="connsiteY43" fmla="*/ 944545 h 984738"/>
                <a:gd name="connsiteX44" fmla="*/ 391886 w 1065126"/>
                <a:gd name="connsiteY44" fmla="*/ 904352 h 984738"/>
                <a:gd name="connsiteX45" fmla="*/ 351693 w 1065126"/>
                <a:gd name="connsiteY45" fmla="*/ 894303 h 984738"/>
                <a:gd name="connsiteX46" fmla="*/ 311499 w 1065126"/>
                <a:gd name="connsiteY46" fmla="*/ 874207 h 984738"/>
                <a:gd name="connsiteX47" fmla="*/ 231112 w 1065126"/>
                <a:gd name="connsiteY47" fmla="*/ 844062 h 984738"/>
                <a:gd name="connsiteX48" fmla="*/ 200967 w 1065126"/>
                <a:gd name="connsiteY48" fmla="*/ 813916 h 984738"/>
                <a:gd name="connsiteX49" fmla="*/ 170822 w 1065126"/>
                <a:gd name="connsiteY49" fmla="*/ 803868 h 984738"/>
                <a:gd name="connsiteX50" fmla="*/ 140677 w 1065126"/>
                <a:gd name="connsiteY50" fmla="*/ 773723 h 98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65126" h="984738">
                  <a:moveTo>
                    <a:pt x="221064" y="783771"/>
                  </a:moveTo>
                  <a:cubicBezTo>
                    <a:pt x="204317" y="770373"/>
                    <a:pt x="189009" y="754945"/>
                    <a:pt x="170822" y="743578"/>
                  </a:cubicBezTo>
                  <a:cubicBezTo>
                    <a:pt x="161840" y="737964"/>
                    <a:pt x="148948" y="740147"/>
                    <a:pt x="140677" y="733530"/>
                  </a:cubicBezTo>
                  <a:cubicBezTo>
                    <a:pt x="131247" y="725986"/>
                    <a:pt x="129120" y="711924"/>
                    <a:pt x="120581" y="703385"/>
                  </a:cubicBezTo>
                  <a:cubicBezTo>
                    <a:pt x="112042" y="694845"/>
                    <a:pt x="100484" y="689987"/>
                    <a:pt x="90436" y="683288"/>
                  </a:cubicBezTo>
                  <a:cubicBezTo>
                    <a:pt x="83737" y="673240"/>
                    <a:pt x="79769" y="660687"/>
                    <a:pt x="70339" y="653143"/>
                  </a:cubicBezTo>
                  <a:cubicBezTo>
                    <a:pt x="62068" y="646526"/>
                    <a:pt x="46350" y="651713"/>
                    <a:pt x="40194" y="643094"/>
                  </a:cubicBezTo>
                  <a:cubicBezTo>
                    <a:pt x="27881" y="625856"/>
                    <a:pt x="26796" y="602901"/>
                    <a:pt x="20097" y="582804"/>
                  </a:cubicBezTo>
                  <a:lnTo>
                    <a:pt x="10049" y="552659"/>
                  </a:lnTo>
                  <a:lnTo>
                    <a:pt x="0" y="522514"/>
                  </a:lnTo>
                  <a:cubicBezTo>
                    <a:pt x="3350" y="505767"/>
                    <a:pt x="997" y="486756"/>
                    <a:pt x="10049" y="472273"/>
                  </a:cubicBezTo>
                  <a:cubicBezTo>
                    <a:pt x="18925" y="458071"/>
                    <a:pt x="36522" y="451731"/>
                    <a:pt x="50242" y="442127"/>
                  </a:cubicBezTo>
                  <a:cubicBezTo>
                    <a:pt x="70029" y="428276"/>
                    <a:pt x="90435" y="415332"/>
                    <a:pt x="110532" y="401934"/>
                  </a:cubicBezTo>
                  <a:cubicBezTo>
                    <a:pt x="134385" y="386032"/>
                    <a:pt x="159065" y="370383"/>
                    <a:pt x="180871" y="351692"/>
                  </a:cubicBezTo>
                  <a:cubicBezTo>
                    <a:pt x="228770" y="310636"/>
                    <a:pt x="189884" y="328591"/>
                    <a:pt x="241161" y="311499"/>
                  </a:cubicBezTo>
                  <a:cubicBezTo>
                    <a:pt x="266148" y="294841"/>
                    <a:pt x="282361" y="282232"/>
                    <a:pt x="311499" y="271305"/>
                  </a:cubicBezTo>
                  <a:cubicBezTo>
                    <a:pt x="324430" y="266456"/>
                    <a:pt x="338295" y="264606"/>
                    <a:pt x="351693" y="261257"/>
                  </a:cubicBezTo>
                  <a:lnTo>
                    <a:pt x="411983" y="221064"/>
                  </a:lnTo>
                  <a:cubicBezTo>
                    <a:pt x="422031" y="214365"/>
                    <a:pt x="430671" y="204786"/>
                    <a:pt x="442128" y="200967"/>
                  </a:cubicBezTo>
                  <a:lnTo>
                    <a:pt x="472273" y="190919"/>
                  </a:lnTo>
                  <a:cubicBezTo>
                    <a:pt x="509117" y="135653"/>
                    <a:pt x="472273" y="182545"/>
                    <a:pt x="522515" y="140677"/>
                  </a:cubicBezTo>
                  <a:cubicBezTo>
                    <a:pt x="572694" y="98861"/>
                    <a:pt x="529829" y="118142"/>
                    <a:pt x="582805" y="100484"/>
                  </a:cubicBezTo>
                  <a:cubicBezTo>
                    <a:pt x="609995" y="82357"/>
                    <a:pt x="621272" y="73039"/>
                    <a:pt x="653143" y="60290"/>
                  </a:cubicBezTo>
                  <a:cubicBezTo>
                    <a:pt x="672812" y="52422"/>
                    <a:pt x="695807" y="51943"/>
                    <a:pt x="713433" y="40193"/>
                  </a:cubicBezTo>
                  <a:cubicBezTo>
                    <a:pt x="723481" y="33494"/>
                    <a:pt x="732542" y="25002"/>
                    <a:pt x="743578" y="20097"/>
                  </a:cubicBezTo>
                  <a:cubicBezTo>
                    <a:pt x="762936" y="11494"/>
                    <a:pt x="803868" y="0"/>
                    <a:pt x="803868" y="0"/>
                  </a:cubicBezTo>
                  <a:cubicBezTo>
                    <a:pt x="847411" y="3349"/>
                    <a:pt x="891163" y="4631"/>
                    <a:pt x="934497" y="10048"/>
                  </a:cubicBezTo>
                  <a:cubicBezTo>
                    <a:pt x="945007" y="11362"/>
                    <a:pt x="955829" y="14222"/>
                    <a:pt x="964642" y="20097"/>
                  </a:cubicBezTo>
                  <a:cubicBezTo>
                    <a:pt x="976466" y="27980"/>
                    <a:pt x="984739" y="40194"/>
                    <a:pt x="994787" y="50242"/>
                  </a:cubicBezTo>
                  <a:cubicBezTo>
                    <a:pt x="998137" y="60290"/>
                    <a:pt x="1000099" y="70913"/>
                    <a:pt x="1004836" y="80387"/>
                  </a:cubicBezTo>
                  <a:cubicBezTo>
                    <a:pt x="1010237" y="91189"/>
                    <a:pt x="1020027" y="99496"/>
                    <a:pt x="1024932" y="110532"/>
                  </a:cubicBezTo>
                  <a:cubicBezTo>
                    <a:pt x="1072760" y="218147"/>
                    <a:pt x="1019646" y="132748"/>
                    <a:pt x="1065126" y="200967"/>
                  </a:cubicBezTo>
                  <a:cubicBezTo>
                    <a:pt x="1061776" y="304800"/>
                    <a:pt x="1060398" y="408715"/>
                    <a:pt x="1055077" y="512466"/>
                  </a:cubicBezTo>
                  <a:cubicBezTo>
                    <a:pt x="1053047" y="552053"/>
                    <a:pt x="1043914" y="602895"/>
                    <a:pt x="1034981" y="643094"/>
                  </a:cubicBezTo>
                  <a:cubicBezTo>
                    <a:pt x="1031985" y="656576"/>
                    <a:pt x="1027928" y="669806"/>
                    <a:pt x="1024932" y="683288"/>
                  </a:cubicBezTo>
                  <a:cubicBezTo>
                    <a:pt x="1021227" y="699960"/>
                    <a:pt x="1019026" y="716961"/>
                    <a:pt x="1014884" y="733530"/>
                  </a:cubicBezTo>
                  <a:cubicBezTo>
                    <a:pt x="1012315" y="743806"/>
                    <a:pt x="1007405" y="753399"/>
                    <a:pt x="1004836" y="763675"/>
                  </a:cubicBezTo>
                  <a:cubicBezTo>
                    <a:pt x="994395" y="805436"/>
                    <a:pt x="998115" y="845194"/>
                    <a:pt x="954594" y="874207"/>
                  </a:cubicBezTo>
                  <a:lnTo>
                    <a:pt x="864159" y="934497"/>
                  </a:lnTo>
                  <a:cubicBezTo>
                    <a:pt x="854111" y="941196"/>
                    <a:pt x="845471" y="950774"/>
                    <a:pt x="834014" y="954593"/>
                  </a:cubicBezTo>
                  <a:cubicBezTo>
                    <a:pt x="792411" y="968461"/>
                    <a:pt x="812681" y="958767"/>
                    <a:pt x="773723" y="984738"/>
                  </a:cubicBezTo>
                  <a:cubicBezTo>
                    <a:pt x="693336" y="981389"/>
                    <a:pt x="612527" y="983575"/>
                    <a:pt x="532563" y="974690"/>
                  </a:cubicBezTo>
                  <a:cubicBezTo>
                    <a:pt x="520560" y="973356"/>
                    <a:pt x="513220" y="959994"/>
                    <a:pt x="502418" y="954593"/>
                  </a:cubicBezTo>
                  <a:cubicBezTo>
                    <a:pt x="492944" y="949856"/>
                    <a:pt x="481915" y="948928"/>
                    <a:pt x="472273" y="944545"/>
                  </a:cubicBezTo>
                  <a:cubicBezTo>
                    <a:pt x="445000" y="932148"/>
                    <a:pt x="420950" y="911618"/>
                    <a:pt x="391886" y="904352"/>
                  </a:cubicBezTo>
                  <a:cubicBezTo>
                    <a:pt x="378488" y="901002"/>
                    <a:pt x="364624" y="899152"/>
                    <a:pt x="351693" y="894303"/>
                  </a:cubicBezTo>
                  <a:cubicBezTo>
                    <a:pt x="337667" y="889043"/>
                    <a:pt x="325187" y="880291"/>
                    <a:pt x="311499" y="874207"/>
                  </a:cubicBezTo>
                  <a:cubicBezTo>
                    <a:pt x="275441" y="858181"/>
                    <a:pt x="264265" y="855112"/>
                    <a:pt x="231112" y="844062"/>
                  </a:cubicBezTo>
                  <a:cubicBezTo>
                    <a:pt x="221064" y="834013"/>
                    <a:pt x="212791" y="821799"/>
                    <a:pt x="200967" y="813916"/>
                  </a:cubicBezTo>
                  <a:cubicBezTo>
                    <a:pt x="192154" y="808041"/>
                    <a:pt x="179093" y="810485"/>
                    <a:pt x="170822" y="803868"/>
                  </a:cubicBezTo>
                  <a:cubicBezTo>
                    <a:pt x="129657" y="770936"/>
                    <a:pt x="168131" y="773723"/>
                    <a:pt x="140677" y="773723"/>
                  </a:cubicBezTo>
                </a:path>
              </a:pathLst>
            </a:custGeom>
            <a:solidFill>
              <a:srgbClr val="757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8EC79AF-258C-4E5D-A706-088AE5498B1E}"/>
                </a:ext>
              </a:extLst>
            </p:cNvPr>
            <p:cNvSpPr/>
            <p:nvPr/>
          </p:nvSpPr>
          <p:spPr bwMode="auto">
            <a:xfrm>
              <a:off x="4049486" y="4099727"/>
              <a:ext cx="2273263" cy="1798655"/>
            </a:xfrm>
            <a:custGeom>
              <a:avLst/>
              <a:gdLst>
                <a:gd name="connsiteX0" fmla="*/ 0 w 2273263"/>
                <a:gd name="connsiteY0" fmla="*/ 271306 h 1798655"/>
                <a:gd name="connsiteX1" fmla="*/ 80387 w 2273263"/>
                <a:gd name="connsiteY1" fmla="*/ 221064 h 1798655"/>
                <a:gd name="connsiteX2" fmla="*/ 140677 w 2273263"/>
                <a:gd name="connsiteY2" fmla="*/ 190919 h 1798655"/>
                <a:gd name="connsiteX3" fmla="*/ 200967 w 2273263"/>
                <a:gd name="connsiteY3" fmla="*/ 150726 h 1798655"/>
                <a:gd name="connsiteX4" fmla="*/ 261257 w 2273263"/>
                <a:gd name="connsiteY4" fmla="*/ 110532 h 1798655"/>
                <a:gd name="connsiteX5" fmla="*/ 321547 w 2273263"/>
                <a:gd name="connsiteY5" fmla="*/ 70339 h 1798655"/>
                <a:gd name="connsiteX6" fmla="*/ 381837 w 2273263"/>
                <a:gd name="connsiteY6" fmla="*/ 30146 h 1798655"/>
                <a:gd name="connsiteX7" fmla="*/ 442127 w 2273263"/>
                <a:gd name="connsiteY7" fmla="*/ 0 h 1798655"/>
                <a:gd name="connsiteX8" fmla="*/ 542611 w 2273263"/>
                <a:gd name="connsiteY8" fmla="*/ 20097 h 1798655"/>
                <a:gd name="connsiteX9" fmla="*/ 602901 w 2273263"/>
                <a:gd name="connsiteY9" fmla="*/ 60291 h 1798655"/>
                <a:gd name="connsiteX10" fmla="*/ 633046 w 2273263"/>
                <a:gd name="connsiteY10" fmla="*/ 80387 h 1798655"/>
                <a:gd name="connsiteX11" fmla="*/ 653143 w 2273263"/>
                <a:gd name="connsiteY11" fmla="*/ 110532 h 1798655"/>
                <a:gd name="connsiteX12" fmla="*/ 713433 w 2273263"/>
                <a:gd name="connsiteY12" fmla="*/ 160774 h 1798655"/>
                <a:gd name="connsiteX13" fmla="*/ 763674 w 2273263"/>
                <a:gd name="connsiteY13" fmla="*/ 200968 h 1798655"/>
                <a:gd name="connsiteX14" fmla="*/ 854110 w 2273263"/>
                <a:gd name="connsiteY14" fmla="*/ 281354 h 1798655"/>
                <a:gd name="connsiteX15" fmla="*/ 894303 w 2273263"/>
                <a:gd name="connsiteY15" fmla="*/ 291403 h 1798655"/>
                <a:gd name="connsiteX16" fmla="*/ 984738 w 2273263"/>
                <a:gd name="connsiteY16" fmla="*/ 321548 h 1798655"/>
                <a:gd name="connsiteX17" fmla="*/ 1014883 w 2273263"/>
                <a:gd name="connsiteY17" fmla="*/ 331596 h 1798655"/>
                <a:gd name="connsiteX18" fmla="*/ 1045028 w 2273263"/>
                <a:gd name="connsiteY18" fmla="*/ 341644 h 1798655"/>
                <a:gd name="connsiteX19" fmla="*/ 1095270 w 2273263"/>
                <a:gd name="connsiteY19" fmla="*/ 401935 h 1798655"/>
                <a:gd name="connsiteX20" fmla="*/ 1125415 w 2273263"/>
                <a:gd name="connsiteY20" fmla="*/ 432080 h 1798655"/>
                <a:gd name="connsiteX21" fmla="*/ 1145512 w 2273263"/>
                <a:gd name="connsiteY21" fmla="*/ 462225 h 1798655"/>
                <a:gd name="connsiteX22" fmla="*/ 1185705 w 2273263"/>
                <a:gd name="connsiteY22" fmla="*/ 482321 h 1798655"/>
                <a:gd name="connsiteX23" fmla="*/ 1245995 w 2273263"/>
                <a:gd name="connsiteY23" fmla="*/ 532563 h 1798655"/>
                <a:gd name="connsiteX24" fmla="*/ 1316334 w 2273263"/>
                <a:gd name="connsiteY24" fmla="*/ 572757 h 1798655"/>
                <a:gd name="connsiteX25" fmla="*/ 1346479 w 2273263"/>
                <a:gd name="connsiteY25" fmla="*/ 602902 h 1798655"/>
                <a:gd name="connsiteX26" fmla="*/ 1376624 w 2273263"/>
                <a:gd name="connsiteY26" fmla="*/ 622998 h 1798655"/>
                <a:gd name="connsiteX27" fmla="*/ 1406769 w 2273263"/>
                <a:gd name="connsiteY27" fmla="*/ 653143 h 1798655"/>
                <a:gd name="connsiteX28" fmla="*/ 1426866 w 2273263"/>
                <a:gd name="connsiteY28" fmla="*/ 683288 h 1798655"/>
                <a:gd name="connsiteX29" fmla="*/ 1457011 w 2273263"/>
                <a:gd name="connsiteY29" fmla="*/ 693337 h 1798655"/>
                <a:gd name="connsiteX30" fmla="*/ 1487156 w 2273263"/>
                <a:gd name="connsiteY30" fmla="*/ 723482 h 1798655"/>
                <a:gd name="connsiteX31" fmla="*/ 1517301 w 2273263"/>
                <a:gd name="connsiteY31" fmla="*/ 743578 h 1798655"/>
                <a:gd name="connsiteX32" fmla="*/ 1617784 w 2273263"/>
                <a:gd name="connsiteY32" fmla="*/ 854110 h 1798655"/>
                <a:gd name="connsiteX33" fmla="*/ 1647929 w 2273263"/>
                <a:gd name="connsiteY33" fmla="*/ 894304 h 1798655"/>
                <a:gd name="connsiteX34" fmla="*/ 1698171 w 2273263"/>
                <a:gd name="connsiteY34" fmla="*/ 924449 h 1798655"/>
                <a:gd name="connsiteX35" fmla="*/ 1788606 w 2273263"/>
                <a:gd name="connsiteY35" fmla="*/ 994787 h 1798655"/>
                <a:gd name="connsiteX36" fmla="*/ 1848896 w 2273263"/>
                <a:gd name="connsiteY36" fmla="*/ 1055077 h 1798655"/>
                <a:gd name="connsiteX37" fmla="*/ 1909187 w 2273263"/>
                <a:gd name="connsiteY37" fmla="*/ 1095271 h 1798655"/>
                <a:gd name="connsiteX38" fmla="*/ 1929283 w 2273263"/>
                <a:gd name="connsiteY38" fmla="*/ 1125416 h 1798655"/>
                <a:gd name="connsiteX39" fmla="*/ 1969477 w 2273263"/>
                <a:gd name="connsiteY39" fmla="*/ 1195754 h 1798655"/>
                <a:gd name="connsiteX40" fmla="*/ 2029767 w 2273263"/>
                <a:gd name="connsiteY40" fmla="*/ 1266093 h 1798655"/>
                <a:gd name="connsiteX41" fmla="*/ 2090057 w 2273263"/>
                <a:gd name="connsiteY41" fmla="*/ 1356528 h 1798655"/>
                <a:gd name="connsiteX42" fmla="*/ 2110154 w 2273263"/>
                <a:gd name="connsiteY42" fmla="*/ 1386673 h 1798655"/>
                <a:gd name="connsiteX43" fmla="*/ 2170444 w 2273263"/>
                <a:gd name="connsiteY43" fmla="*/ 1436915 h 1798655"/>
                <a:gd name="connsiteX44" fmla="*/ 2180492 w 2273263"/>
                <a:gd name="connsiteY44" fmla="*/ 1467060 h 1798655"/>
                <a:gd name="connsiteX45" fmla="*/ 2220685 w 2273263"/>
                <a:gd name="connsiteY45" fmla="*/ 1527350 h 1798655"/>
                <a:gd name="connsiteX46" fmla="*/ 2230734 w 2273263"/>
                <a:gd name="connsiteY46" fmla="*/ 1567543 h 1798655"/>
                <a:gd name="connsiteX47" fmla="*/ 2240782 w 2273263"/>
                <a:gd name="connsiteY47" fmla="*/ 1597688 h 1798655"/>
                <a:gd name="connsiteX48" fmla="*/ 2250830 w 2273263"/>
                <a:gd name="connsiteY48" fmla="*/ 1657978 h 1798655"/>
                <a:gd name="connsiteX49" fmla="*/ 2270927 w 2273263"/>
                <a:gd name="connsiteY49" fmla="*/ 1718269 h 1798655"/>
                <a:gd name="connsiteX50" fmla="*/ 2260879 w 2273263"/>
                <a:gd name="connsiteY50" fmla="*/ 1788607 h 1798655"/>
                <a:gd name="connsiteX51" fmla="*/ 1999622 w 2273263"/>
                <a:gd name="connsiteY51" fmla="*/ 1768510 h 1798655"/>
                <a:gd name="connsiteX52" fmla="*/ 1748413 w 2273263"/>
                <a:gd name="connsiteY52" fmla="*/ 1778559 h 1798655"/>
                <a:gd name="connsiteX53" fmla="*/ 1718268 w 2273263"/>
                <a:gd name="connsiteY53" fmla="*/ 1788607 h 1798655"/>
                <a:gd name="connsiteX54" fmla="*/ 1446962 w 2273263"/>
                <a:gd name="connsiteY54" fmla="*/ 1798655 h 1798655"/>
                <a:gd name="connsiteX55" fmla="*/ 1356527 w 2273263"/>
                <a:gd name="connsiteY55" fmla="*/ 1788607 h 1798655"/>
                <a:gd name="connsiteX56" fmla="*/ 1326382 w 2273263"/>
                <a:gd name="connsiteY56" fmla="*/ 1768510 h 1798655"/>
                <a:gd name="connsiteX57" fmla="*/ 1256044 w 2273263"/>
                <a:gd name="connsiteY57" fmla="*/ 1718269 h 1798655"/>
                <a:gd name="connsiteX58" fmla="*/ 1175657 w 2273263"/>
                <a:gd name="connsiteY58" fmla="*/ 1627833 h 1798655"/>
                <a:gd name="connsiteX59" fmla="*/ 1155560 w 2273263"/>
                <a:gd name="connsiteY59" fmla="*/ 1597688 h 1798655"/>
                <a:gd name="connsiteX60" fmla="*/ 1105318 w 2273263"/>
                <a:gd name="connsiteY60" fmla="*/ 1547447 h 1798655"/>
                <a:gd name="connsiteX61" fmla="*/ 1085222 w 2273263"/>
                <a:gd name="connsiteY61" fmla="*/ 1517302 h 1798655"/>
                <a:gd name="connsiteX62" fmla="*/ 1055077 w 2273263"/>
                <a:gd name="connsiteY62" fmla="*/ 1487157 h 1798655"/>
                <a:gd name="connsiteX63" fmla="*/ 1024932 w 2273263"/>
                <a:gd name="connsiteY63" fmla="*/ 1446963 h 1798655"/>
                <a:gd name="connsiteX64" fmla="*/ 954593 w 2273263"/>
                <a:gd name="connsiteY64" fmla="*/ 1366576 h 1798655"/>
                <a:gd name="connsiteX65" fmla="*/ 924448 w 2273263"/>
                <a:gd name="connsiteY65" fmla="*/ 1316335 h 1798655"/>
                <a:gd name="connsiteX66" fmla="*/ 884255 w 2273263"/>
                <a:gd name="connsiteY66" fmla="*/ 1286189 h 1798655"/>
                <a:gd name="connsiteX67" fmla="*/ 834013 w 2273263"/>
                <a:gd name="connsiteY67" fmla="*/ 1235948 h 1798655"/>
                <a:gd name="connsiteX68" fmla="*/ 773723 w 2273263"/>
                <a:gd name="connsiteY68" fmla="*/ 1165609 h 1798655"/>
                <a:gd name="connsiteX69" fmla="*/ 753626 w 2273263"/>
                <a:gd name="connsiteY69" fmla="*/ 1135464 h 1798655"/>
                <a:gd name="connsiteX70" fmla="*/ 693336 w 2273263"/>
                <a:gd name="connsiteY70" fmla="*/ 1085222 h 1798655"/>
                <a:gd name="connsiteX71" fmla="*/ 633046 w 2273263"/>
                <a:gd name="connsiteY71" fmla="*/ 1024932 h 1798655"/>
                <a:gd name="connsiteX72" fmla="*/ 612949 w 2273263"/>
                <a:gd name="connsiteY72" fmla="*/ 994787 h 1798655"/>
                <a:gd name="connsiteX73" fmla="*/ 582804 w 2273263"/>
                <a:gd name="connsiteY73" fmla="*/ 974691 h 1798655"/>
                <a:gd name="connsiteX74" fmla="*/ 522514 w 2273263"/>
                <a:gd name="connsiteY74" fmla="*/ 914400 h 1798655"/>
                <a:gd name="connsiteX75" fmla="*/ 492369 w 2273263"/>
                <a:gd name="connsiteY75" fmla="*/ 874207 h 1798655"/>
                <a:gd name="connsiteX76" fmla="*/ 472272 w 2273263"/>
                <a:gd name="connsiteY76" fmla="*/ 844062 h 1798655"/>
                <a:gd name="connsiteX77" fmla="*/ 432079 w 2273263"/>
                <a:gd name="connsiteY77" fmla="*/ 813917 h 1798655"/>
                <a:gd name="connsiteX78" fmla="*/ 341644 w 2273263"/>
                <a:gd name="connsiteY78" fmla="*/ 733530 h 1798655"/>
                <a:gd name="connsiteX79" fmla="*/ 311499 w 2273263"/>
                <a:gd name="connsiteY79" fmla="*/ 723482 h 1798655"/>
                <a:gd name="connsiteX80" fmla="*/ 261257 w 2273263"/>
                <a:gd name="connsiteY80" fmla="*/ 693337 h 1798655"/>
                <a:gd name="connsiteX81" fmla="*/ 231112 w 2273263"/>
                <a:gd name="connsiteY81" fmla="*/ 683288 h 1798655"/>
                <a:gd name="connsiteX82" fmla="*/ 200967 w 2273263"/>
                <a:gd name="connsiteY82" fmla="*/ 663192 h 1798655"/>
                <a:gd name="connsiteX83" fmla="*/ 120580 w 2273263"/>
                <a:gd name="connsiteY83" fmla="*/ 612950 h 1798655"/>
                <a:gd name="connsiteX84" fmla="*/ 100483 w 2273263"/>
                <a:gd name="connsiteY84" fmla="*/ 582805 h 1798655"/>
                <a:gd name="connsiteX85" fmla="*/ 80387 w 2273263"/>
                <a:gd name="connsiteY85" fmla="*/ 522515 h 1798655"/>
                <a:gd name="connsiteX86" fmla="*/ 60290 w 2273263"/>
                <a:gd name="connsiteY86" fmla="*/ 492370 h 1798655"/>
                <a:gd name="connsiteX87" fmla="*/ 40193 w 2273263"/>
                <a:gd name="connsiteY87" fmla="*/ 432080 h 1798655"/>
                <a:gd name="connsiteX88" fmla="*/ 30145 w 2273263"/>
                <a:gd name="connsiteY88" fmla="*/ 221064 h 179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273263" h="1798655">
                  <a:moveTo>
                    <a:pt x="0" y="271306"/>
                  </a:moveTo>
                  <a:cubicBezTo>
                    <a:pt x="115300" y="179066"/>
                    <a:pt x="1848" y="260333"/>
                    <a:pt x="80387" y="221064"/>
                  </a:cubicBezTo>
                  <a:cubicBezTo>
                    <a:pt x="158307" y="182105"/>
                    <a:pt x="64903" y="216179"/>
                    <a:pt x="140677" y="190919"/>
                  </a:cubicBezTo>
                  <a:cubicBezTo>
                    <a:pt x="207579" y="124017"/>
                    <a:pt x="135526" y="187082"/>
                    <a:pt x="200967" y="150726"/>
                  </a:cubicBezTo>
                  <a:cubicBezTo>
                    <a:pt x="222081" y="138996"/>
                    <a:pt x="241160" y="123930"/>
                    <a:pt x="261257" y="110532"/>
                  </a:cubicBezTo>
                  <a:lnTo>
                    <a:pt x="321547" y="70339"/>
                  </a:lnTo>
                  <a:lnTo>
                    <a:pt x="381837" y="30146"/>
                  </a:lnTo>
                  <a:cubicBezTo>
                    <a:pt x="423439" y="16278"/>
                    <a:pt x="403169" y="25972"/>
                    <a:pt x="442127" y="0"/>
                  </a:cubicBezTo>
                  <a:cubicBezTo>
                    <a:pt x="459596" y="2496"/>
                    <a:pt x="518330" y="6607"/>
                    <a:pt x="542611" y="20097"/>
                  </a:cubicBezTo>
                  <a:cubicBezTo>
                    <a:pt x="563725" y="31827"/>
                    <a:pt x="582804" y="46893"/>
                    <a:pt x="602901" y="60291"/>
                  </a:cubicBezTo>
                  <a:lnTo>
                    <a:pt x="633046" y="80387"/>
                  </a:lnTo>
                  <a:cubicBezTo>
                    <a:pt x="639745" y="90435"/>
                    <a:pt x="645412" y="101254"/>
                    <a:pt x="653143" y="110532"/>
                  </a:cubicBezTo>
                  <a:cubicBezTo>
                    <a:pt x="677321" y="139545"/>
                    <a:pt x="683793" y="141013"/>
                    <a:pt x="713433" y="160774"/>
                  </a:cubicBezTo>
                  <a:cubicBezTo>
                    <a:pt x="768590" y="243512"/>
                    <a:pt x="696474" y="148702"/>
                    <a:pt x="763674" y="200968"/>
                  </a:cubicBezTo>
                  <a:cubicBezTo>
                    <a:pt x="789994" y="221439"/>
                    <a:pt x="818380" y="266041"/>
                    <a:pt x="854110" y="281354"/>
                  </a:cubicBezTo>
                  <a:cubicBezTo>
                    <a:pt x="866803" y="286794"/>
                    <a:pt x="881075" y="287435"/>
                    <a:pt x="894303" y="291403"/>
                  </a:cubicBezTo>
                  <a:cubicBezTo>
                    <a:pt x="894388" y="291428"/>
                    <a:pt x="969624" y="316510"/>
                    <a:pt x="984738" y="321548"/>
                  </a:cubicBezTo>
                  <a:lnTo>
                    <a:pt x="1014883" y="331596"/>
                  </a:lnTo>
                  <a:lnTo>
                    <a:pt x="1045028" y="341644"/>
                  </a:lnTo>
                  <a:cubicBezTo>
                    <a:pt x="1133096" y="429712"/>
                    <a:pt x="1025322" y="317997"/>
                    <a:pt x="1095270" y="401935"/>
                  </a:cubicBezTo>
                  <a:cubicBezTo>
                    <a:pt x="1104367" y="412852"/>
                    <a:pt x="1116318" y="421163"/>
                    <a:pt x="1125415" y="432080"/>
                  </a:cubicBezTo>
                  <a:cubicBezTo>
                    <a:pt x="1133146" y="441358"/>
                    <a:pt x="1136234" y="454494"/>
                    <a:pt x="1145512" y="462225"/>
                  </a:cubicBezTo>
                  <a:cubicBezTo>
                    <a:pt x="1157019" y="471814"/>
                    <a:pt x="1172700" y="474889"/>
                    <a:pt x="1185705" y="482321"/>
                  </a:cubicBezTo>
                  <a:cubicBezTo>
                    <a:pt x="1265443" y="527885"/>
                    <a:pt x="1162868" y="473187"/>
                    <a:pt x="1245995" y="532563"/>
                  </a:cubicBezTo>
                  <a:cubicBezTo>
                    <a:pt x="1314793" y="581705"/>
                    <a:pt x="1259373" y="525289"/>
                    <a:pt x="1316334" y="572757"/>
                  </a:cubicBezTo>
                  <a:cubicBezTo>
                    <a:pt x="1327251" y="581854"/>
                    <a:pt x="1335562" y="593805"/>
                    <a:pt x="1346479" y="602902"/>
                  </a:cubicBezTo>
                  <a:cubicBezTo>
                    <a:pt x="1355756" y="610633"/>
                    <a:pt x="1367347" y="615267"/>
                    <a:pt x="1376624" y="622998"/>
                  </a:cubicBezTo>
                  <a:cubicBezTo>
                    <a:pt x="1387541" y="632095"/>
                    <a:pt x="1397672" y="642226"/>
                    <a:pt x="1406769" y="653143"/>
                  </a:cubicBezTo>
                  <a:cubicBezTo>
                    <a:pt x="1414500" y="662421"/>
                    <a:pt x="1417436" y="675744"/>
                    <a:pt x="1426866" y="683288"/>
                  </a:cubicBezTo>
                  <a:cubicBezTo>
                    <a:pt x="1435137" y="689905"/>
                    <a:pt x="1446963" y="689987"/>
                    <a:pt x="1457011" y="693337"/>
                  </a:cubicBezTo>
                  <a:cubicBezTo>
                    <a:pt x="1467059" y="703385"/>
                    <a:pt x="1476239" y="714385"/>
                    <a:pt x="1487156" y="723482"/>
                  </a:cubicBezTo>
                  <a:cubicBezTo>
                    <a:pt x="1496433" y="731213"/>
                    <a:pt x="1509178" y="734642"/>
                    <a:pt x="1517301" y="743578"/>
                  </a:cubicBezTo>
                  <a:cubicBezTo>
                    <a:pt x="1628376" y="865761"/>
                    <a:pt x="1545326" y="805806"/>
                    <a:pt x="1617784" y="854110"/>
                  </a:cubicBezTo>
                  <a:cubicBezTo>
                    <a:pt x="1627832" y="867508"/>
                    <a:pt x="1635325" y="883276"/>
                    <a:pt x="1647929" y="894304"/>
                  </a:cubicBezTo>
                  <a:cubicBezTo>
                    <a:pt x="1662627" y="907165"/>
                    <a:pt x="1682278" y="913097"/>
                    <a:pt x="1698171" y="924449"/>
                  </a:cubicBezTo>
                  <a:cubicBezTo>
                    <a:pt x="1729247" y="946646"/>
                    <a:pt x="1761602" y="967783"/>
                    <a:pt x="1788606" y="994787"/>
                  </a:cubicBezTo>
                  <a:cubicBezTo>
                    <a:pt x="1808703" y="1014884"/>
                    <a:pt x="1825248" y="1039312"/>
                    <a:pt x="1848896" y="1055077"/>
                  </a:cubicBezTo>
                  <a:lnTo>
                    <a:pt x="1909187" y="1095271"/>
                  </a:lnTo>
                  <a:cubicBezTo>
                    <a:pt x="1915886" y="1105319"/>
                    <a:pt x="1923291" y="1114931"/>
                    <a:pt x="1929283" y="1125416"/>
                  </a:cubicBezTo>
                  <a:cubicBezTo>
                    <a:pt x="1947152" y="1156686"/>
                    <a:pt x="1947222" y="1169048"/>
                    <a:pt x="1969477" y="1195754"/>
                  </a:cubicBezTo>
                  <a:cubicBezTo>
                    <a:pt x="2034528" y="1273814"/>
                    <a:pt x="1963915" y="1172017"/>
                    <a:pt x="2029767" y="1266093"/>
                  </a:cubicBezTo>
                  <a:cubicBezTo>
                    <a:pt x="2050543" y="1295774"/>
                    <a:pt x="2069960" y="1326383"/>
                    <a:pt x="2090057" y="1356528"/>
                  </a:cubicBezTo>
                  <a:cubicBezTo>
                    <a:pt x="2096756" y="1366576"/>
                    <a:pt x="2100106" y="1379974"/>
                    <a:pt x="2110154" y="1386673"/>
                  </a:cubicBezTo>
                  <a:cubicBezTo>
                    <a:pt x="2152123" y="1414653"/>
                    <a:pt x="2131760" y="1398231"/>
                    <a:pt x="2170444" y="1436915"/>
                  </a:cubicBezTo>
                  <a:cubicBezTo>
                    <a:pt x="2173793" y="1446963"/>
                    <a:pt x="2175348" y="1457801"/>
                    <a:pt x="2180492" y="1467060"/>
                  </a:cubicBezTo>
                  <a:cubicBezTo>
                    <a:pt x="2192222" y="1488174"/>
                    <a:pt x="2220685" y="1527350"/>
                    <a:pt x="2220685" y="1527350"/>
                  </a:cubicBezTo>
                  <a:cubicBezTo>
                    <a:pt x="2224035" y="1540748"/>
                    <a:pt x="2226940" y="1554264"/>
                    <a:pt x="2230734" y="1567543"/>
                  </a:cubicBezTo>
                  <a:cubicBezTo>
                    <a:pt x="2233644" y="1577727"/>
                    <a:pt x="2238484" y="1587348"/>
                    <a:pt x="2240782" y="1597688"/>
                  </a:cubicBezTo>
                  <a:cubicBezTo>
                    <a:pt x="2245202" y="1617577"/>
                    <a:pt x="2245889" y="1638212"/>
                    <a:pt x="2250830" y="1657978"/>
                  </a:cubicBezTo>
                  <a:cubicBezTo>
                    <a:pt x="2255968" y="1678530"/>
                    <a:pt x="2270927" y="1718269"/>
                    <a:pt x="2270927" y="1718269"/>
                  </a:cubicBezTo>
                  <a:cubicBezTo>
                    <a:pt x="2267578" y="1741715"/>
                    <a:pt x="2283464" y="1781475"/>
                    <a:pt x="2260879" y="1788607"/>
                  </a:cubicBezTo>
                  <a:cubicBezTo>
                    <a:pt x="2228132" y="1798948"/>
                    <a:pt x="2061625" y="1776261"/>
                    <a:pt x="1999622" y="1768510"/>
                  </a:cubicBezTo>
                  <a:cubicBezTo>
                    <a:pt x="1915886" y="1771860"/>
                    <a:pt x="1832003" y="1772588"/>
                    <a:pt x="1748413" y="1778559"/>
                  </a:cubicBezTo>
                  <a:cubicBezTo>
                    <a:pt x="1737848" y="1779314"/>
                    <a:pt x="1728836" y="1787902"/>
                    <a:pt x="1718268" y="1788607"/>
                  </a:cubicBezTo>
                  <a:cubicBezTo>
                    <a:pt x="1627971" y="1794627"/>
                    <a:pt x="1537397" y="1795306"/>
                    <a:pt x="1446962" y="1798655"/>
                  </a:cubicBezTo>
                  <a:cubicBezTo>
                    <a:pt x="1416817" y="1795306"/>
                    <a:pt x="1385952" y="1795963"/>
                    <a:pt x="1356527" y="1788607"/>
                  </a:cubicBezTo>
                  <a:cubicBezTo>
                    <a:pt x="1344811" y="1785678"/>
                    <a:pt x="1336209" y="1775529"/>
                    <a:pt x="1326382" y="1768510"/>
                  </a:cubicBezTo>
                  <a:cubicBezTo>
                    <a:pt x="1239163" y="1706210"/>
                    <a:pt x="1327068" y="1765617"/>
                    <a:pt x="1256044" y="1718269"/>
                  </a:cubicBezTo>
                  <a:cubicBezTo>
                    <a:pt x="1178770" y="1615235"/>
                    <a:pt x="1284295" y="1751991"/>
                    <a:pt x="1175657" y="1627833"/>
                  </a:cubicBezTo>
                  <a:cubicBezTo>
                    <a:pt x="1167704" y="1618744"/>
                    <a:pt x="1163513" y="1606777"/>
                    <a:pt x="1155560" y="1597688"/>
                  </a:cubicBezTo>
                  <a:cubicBezTo>
                    <a:pt x="1139964" y="1579864"/>
                    <a:pt x="1120914" y="1565271"/>
                    <a:pt x="1105318" y="1547447"/>
                  </a:cubicBezTo>
                  <a:cubicBezTo>
                    <a:pt x="1097366" y="1538359"/>
                    <a:pt x="1092953" y="1526579"/>
                    <a:pt x="1085222" y="1517302"/>
                  </a:cubicBezTo>
                  <a:cubicBezTo>
                    <a:pt x="1076125" y="1506385"/>
                    <a:pt x="1064325" y="1497946"/>
                    <a:pt x="1055077" y="1487157"/>
                  </a:cubicBezTo>
                  <a:cubicBezTo>
                    <a:pt x="1044178" y="1474441"/>
                    <a:pt x="1035831" y="1459679"/>
                    <a:pt x="1024932" y="1446963"/>
                  </a:cubicBezTo>
                  <a:cubicBezTo>
                    <a:pt x="972953" y="1386320"/>
                    <a:pt x="1013729" y="1451055"/>
                    <a:pt x="954593" y="1366576"/>
                  </a:cubicBezTo>
                  <a:cubicBezTo>
                    <a:pt x="943393" y="1350576"/>
                    <a:pt x="937309" y="1331033"/>
                    <a:pt x="924448" y="1316335"/>
                  </a:cubicBezTo>
                  <a:cubicBezTo>
                    <a:pt x="913420" y="1303731"/>
                    <a:pt x="896772" y="1297315"/>
                    <a:pt x="884255" y="1286189"/>
                  </a:cubicBezTo>
                  <a:cubicBezTo>
                    <a:pt x="866553" y="1270454"/>
                    <a:pt x="850760" y="1252695"/>
                    <a:pt x="834013" y="1235948"/>
                  </a:cubicBezTo>
                  <a:cubicBezTo>
                    <a:pt x="794759" y="1157441"/>
                    <a:pt x="838943" y="1230829"/>
                    <a:pt x="773723" y="1165609"/>
                  </a:cubicBezTo>
                  <a:cubicBezTo>
                    <a:pt x="765184" y="1157070"/>
                    <a:pt x="761357" y="1144742"/>
                    <a:pt x="753626" y="1135464"/>
                  </a:cubicBezTo>
                  <a:cubicBezTo>
                    <a:pt x="704535" y="1076556"/>
                    <a:pt x="744148" y="1130389"/>
                    <a:pt x="693336" y="1085222"/>
                  </a:cubicBezTo>
                  <a:cubicBezTo>
                    <a:pt x="672094" y="1066340"/>
                    <a:pt x="648811" y="1048580"/>
                    <a:pt x="633046" y="1024932"/>
                  </a:cubicBezTo>
                  <a:cubicBezTo>
                    <a:pt x="626347" y="1014884"/>
                    <a:pt x="621489" y="1003326"/>
                    <a:pt x="612949" y="994787"/>
                  </a:cubicBezTo>
                  <a:cubicBezTo>
                    <a:pt x="604410" y="986248"/>
                    <a:pt x="592852" y="981390"/>
                    <a:pt x="582804" y="974691"/>
                  </a:cubicBezTo>
                  <a:cubicBezTo>
                    <a:pt x="535442" y="903649"/>
                    <a:pt x="597296" y="989183"/>
                    <a:pt x="522514" y="914400"/>
                  </a:cubicBezTo>
                  <a:cubicBezTo>
                    <a:pt x="510672" y="902558"/>
                    <a:pt x="502103" y="887835"/>
                    <a:pt x="492369" y="874207"/>
                  </a:cubicBezTo>
                  <a:cubicBezTo>
                    <a:pt x="485350" y="864380"/>
                    <a:pt x="480811" y="852601"/>
                    <a:pt x="472272" y="844062"/>
                  </a:cubicBezTo>
                  <a:cubicBezTo>
                    <a:pt x="460430" y="832220"/>
                    <a:pt x="444527" y="825120"/>
                    <a:pt x="432079" y="813917"/>
                  </a:cubicBezTo>
                  <a:cubicBezTo>
                    <a:pt x="398794" y="783960"/>
                    <a:pt x="380333" y="752875"/>
                    <a:pt x="341644" y="733530"/>
                  </a:cubicBezTo>
                  <a:cubicBezTo>
                    <a:pt x="332170" y="728793"/>
                    <a:pt x="320973" y="728219"/>
                    <a:pt x="311499" y="723482"/>
                  </a:cubicBezTo>
                  <a:cubicBezTo>
                    <a:pt x="294030" y="714748"/>
                    <a:pt x="278726" y="702071"/>
                    <a:pt x="261257" y="693337"/>
                  </a:cubicBezTo>
                  <a:cubicBezTo>
                    <a:pt x="251783" y="688600"/>
                    <a:pt x="240586" y="688025"/>
                    <a:pt x="231112" y="683288"/>
                  </a:cubicBezTo>
                  <a:cubicBezTo>
                    <a:pt x="220310" y="677887"/>
                    <a:pt x="211452" y="669184"/>
                    <a:pt x="200967" y="663192"/>
                  </a:cubicBezTo>
                  <a:cubicBezTo>
                    <a:pt x="163822" y="641967"/>
                    <a:pt x="152601" y="644971"/>
                    <a:pt x="120580" y="612950"/>
                  </a:cubicBezTo>
                  <a:cubicBezTo>
                    <a:pt x="112041" y="604411"/>
                    <a:pt x="107182" y="592853"/>
                    <a:pt x="100483" y="582805"/>
                  </a:cubicBezTo>
                  <a:cubicBezTo>
                    <a:pt x="93784" y="562708"/>
                    <a:pt x="92138" y="540141"/>
                    <a:pt x="80387" y="522515"/>
                  </a:cubicBezTo>
                  <a:cubicBezTo>
                    <a:pt x="73688" y="512467"/>
                    <a:pt x="65195" y="503406"/>
                    <a:pt x="60290" y="492370"/>
                  </a:cubicBezTo>
                  <a:cubicBezTo>
                    <a:pt x="51686" y="473012"/>
                    <a:pt x="40193" y="432080"/>
                    <a:pt x="40193" y="432080"/>
                  </a:cubicBezTo>
                  <a:cubicBezTo>
                    <a:pt x="24744" y="308486"/>
                    <a:pt x="30145" y="378697"/>
                    <a:pt x="30145" y="221064"/>
                  </a:cubicBezTo>
                </a:path>
              </a:pathLst>
            </a:custGeom>
            <a:solidFill>
              <a:srgbClr val="757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5699E9F-9929-4265-B87E-7ADF00EC0FB8}"/>
                </a:ext>
              </a:extLst>
            </p:cNvPr>
            <p:cNvSpPr/>
            <p:nvPr/>
          </p:nvSpPr>
          <p:spPr bwMode="auto">
            <a:xfrm>
              <a:off x="4189105" y="3084844"/>
              <a:ext cx="2623759" cy="974690"/>
            </a:xfrm>
            <a:custGeom>
              <a:avLst/>
              <a:gdLst>
                <a:gd name="connsiteX0" fmla="*/ 11106 w 2623759"/>
                <a:gd name="connsiteY0" fmla="*/ 50242 h 974690"/>
                <a:gd name="connsiteX1" fmla="*/ 131686 w 2623759"/>
                <a:gd name="connsiteY1" fmla="*/ 60290 h 974690"/>
                <a:gd name="connsiteX2" fmla="*/ 191976 w 2623759"/>
                <a:gd name="connsiteY2" fmla="*/ 70338 h 974690"/>
                <a:gd name="connsiteX3" fmla="*/ 272363 w 2623759"/>
                <a:gd name="connsiteY3" fmla="*/ 80387 h 974690"/>
                <a:gd name="connsiteX4" fmla="*/ 563765 w 2623759"/>
                <a:gd name="connsiteY4" fmla="*/ 70338 h 974690"/>
                <a:gd name="connsiteX5" fmla="*/ 664249 w 2623759"/>
                <a:gd name="connsiteY5" fmla="*/ 60290 h 974690"/>
                <a:gd name="connsiteX6" fmla="*/ 814974 w 2623759"/>
                <a:gd name="connsiteY6" fmla="*/ 50242 h 974690"/>
                <a:gd name="connsiteX7" fmla="*/ 935554 w 2623759"/>
                <a:gd name="connsiteY7" fmla="*/ 40193 h 974690"/>
                <a:gd name="connsiteX8" fmla="*/ 1468117 w 2623759"/>
                <a:gd name="connsiteY8" fmla="*/ 60290 h 974690"/>
                <a:gd name="connsiteX9" fmla="*/ 1578649 w 2623759"/>
                <a:gd name="connsiteY9" fmla="*/ 80387 h 974690"/>
                <a:gd name="connsiteX10" fmla="*/ 1940390 w 2623759"/>
                <a:gd name="connsiteY10" fmla="*/ 70338 h 974690"/>
                <a:gd name="connsiteX11" fmla="*/ 2050921 w 2623759"/>
                <a:gd name="connsiteY11" fmla="*/ 40193 h 974690"/>
                <a:gd name="connsiteX12" fmla="*/ 2161453 w 2623759"/>
                <a:gd name="connsiteY12" fmla="*/ 30145 h 974690"/>
                <a:gd name="connsiteX13" fmla="*/ 2201647 w 2623759"/>
                <a:gd name="connsiteY13" fmla="*/ 20097 h 974690"/>
                <a:gd name="connsiteX14" fmla="*/ 2352372 w 2623759"/>
                <a:gd name="connsiteY14" fmla="*/ 0 h 974690"/>
                <a:gd name="connsiteX15" fmla="*/ 2543291 w 2623759"/>
                <a:gd name="connsiteY15" fmla="*/ 20097 h 974690"/>
                <a:gd name="connsiteX16" fmla="*/ 2613629 w 2623759"/>
                <a:gd name="connsiteY16" fmla="*/ 40193 h 974690"/>
                <a:gd name="connsiteX17" fmla="*/ 2623677 w 2623759"/>
                <a:gd name="connsiteY17" fmla="*/ 70338 h 974690"/>
                <a:gd name="connsiteX18" fmla="*/ 2583484 w 2623759"/>
                <a:gd name="connsiteY18" fmla="*/ 180870 h 974690"/>
                <a:gd name="connsiteX19" fmla="*/ 2553339 w 2623759"/>
                <a:gd name="connsiteY19" fmla="*/ 361741 h 974690"/>
                <a:gd name="connsiteX20" fmla="*/ 2543291 w 2623759"/>
                <a:gd name="connsiteY20" fmla="*/ 472272 h 974690"/>
                <a:gd name="connsiteX21" fmla="*/ 2533242 w 2623759"/>
                <a:gd name="connsiteY21" fmla="*/ 522514 h 974690"/>
                <a:gd name="connsiteX22" fmla="*/ 2513146 w 2623759"/>
                <a:gd name="connsiteY22" fmla="*/ 683288 h 974690"/>
                <a:gd name="connsiteX23" fmla="*/ 2493049 w 2623759"/>
                <a:gd name="connsiteY23" fmla="*/ 743578 h 974690"/>
                <a:gd name="connsiteX24" fmla="*/ 2462904 w 2623759"/>
                <a:gd name="connsiteY24" fmla="*/ 813916 h 974690"/>
                <a:gd name="connsiteX25" fmla="*/ 2392565 w 2623759"/>
                <a:gd name="connsiteY25" fmla="*/ 884255 h 974690"/>
                <a:gd name="connsiteX26" fmla="*/ 2362420 w 2623759"/>
                <a:gd name="connsiteY26" fmla="*/ 894303 h 974690"/>
                <a:gd name="connsiteX27" fmla="*/ 2231792 w 2623759"/>
                <a:gd name="connsiteY27" fmla="*/ 934497 h 974690"/>
                <a:gd name="connsiteX28" fmla="*/ 2201647 w 2623759"/>
                <a:gd name="connsiteY28" fmla="*/ 944545 h 974690"/>
                <a:gd name="connsiteX29" fmla="*/ 2050921 w 2623759"/>
                <a:gd name="connsiteY29" fmla="*/ 974690 h 974690"/>
                <a:gd name="connsiteX30" fmla="*/ 1166666 w 2623759"/>
                <a:gd name="connsiteY30" fmla="*/ 954593 h 974690"/>
                <a:gd name="connsiteX31" fmla="*/ 1106376 w 2623759"/>
                <a:gd name="connsiteY31" fmla="*/ 944545 h 974690"/>
                <a:gd name="connsiteX32" fmla="*/ 985796 w 2623759"/>
                <a:gd name="connsiteY32" fmla="*/ 924448 h 974690"/>
                <a:gd name="connsiteX33" fmla="*/ 543669 w 2623759"/>
                <a:gd name="connsiteY33" fmla="*/ 914400 h 974690"/>
                <a:gd name="connsiteX34" fmla="*/ 151783 w 2623759"/>
                <a:gd name="connsiteY34" fmla="*/ 884255 h 974690"/>
                <a:gd name="connsiteX35" fmla="*/ 61348 w 2623759"/>
                <a:gd name="connsiteY35" fmla="*/ 834013 h 974690"/>
                <a:gd name="connsiteX36" fmla="*/ 31203 w 2623759"/>
                <a:gd name="connsiteY36" fmla="*/ 793820 h 974690"/>
                <a:gd name="connsiteX37" fmla="*/ 21154 w 2623759"/>
                <a:gd name="connsiteY37" fmla="*/ 753626 h 974690"/>
                <a:gd name="connsiteX38" fmla="*/ 1058 w 2623759"/>
                <a:gd name="connsiteY38" fmla="*/ 723481 h 974690"/>
                <a:gd name="connsiteX39" fmla="*/ 11106 w 2623759"/>
                <a:gd name="connsiteY39" fmla="*/ 160774 h 974690"/>
                <a:gd name="connsiteX40" fmla="*/ 31203 w 2623759"/>
                <a:gd name="connsiteY40" fmla="*/ 100483 h 974690"/>
                <a:gd name="connsiteX41" fmla="*/ 41251 w 2623759"/>
                <a:gd name="connsiteY41" fmla="*/ 70338 h 974690"/>
                <a:gd name="connsiteX42" fmla="*/ 11106 w 2623759"/>
                <a:gd name="connsiteY42" fmla="*/ 50242 h 97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23759" h="974690">
                  <a:moveTo>
                    <a:pt x="11106" y="50242"/>
                  </a:moveTo>
                  <a:cubicBezTo>
                    <a:pt x="26179" y="48567"/>
                    <a:pt x="91600" y="55836"/>
                    <a:pt x="131686" y="60290"/>
                  </a:cubicBezTo>
                  <a:cubicBezTo>
                    <a:pt x="151935" y="62540"/>
                    <a:pt x="171807" y="67457"/>
                    <a:pt x="191976" y="70338"/>
                  </a:cubicBezTo>
                  <a:cubicBezTo>
                    <a:pt x="218709" y="74157"/>
                    <a:pt x="245567" y="77037"/>
                    <a:pt x="272363" y="80387"/>
                  </a:cubicBezTo>
                  <a:lnTo>
                    <a:pt x="563765" y="70338"/>
                  </a:lnTo>
                  <a:cubicBezTo>
                    <a:pt x="597383" y="68614"/>
                    <a:pt x="630694" y="62974"/>
                    <a:pt x="664249" y="60290"/>
                  </a:cubicBezTo>
                  <a:cubicBezTo>
                    <a:pt x="714442" y="56275"/>
                    <a:pt x="764758" y="53962"/>
                    <a:pt x="814974" y="50242"/>
                  </a:cubicBezTo>
                  <a:lnTo>
                    <a:pt x="935554" y="40193"/>
                  </a:lnTo>
                  <a:cubicBezTo>
                    <a:pt x="1589341" y="54104"/>
                    <a:pt x="1231659" y="23913"/>
                    <a:pt x="1468117" y="60290"/>
                  </a:cubicBezTo>
                  <a:cubicBezTo>
                    <a:pt x="1561725" y="74691"/>
                    <a:pt x="1509881" y="63194"/>
                    <a:pt x="1578649" y="80387"/>
                  </a:cubicBezTo>
                  <a:cubicBezTo>
                    <a:pt x="1699229" y="77037"/>
                    <a:pt x="1819906" y="76215"/>
                    <a:pt x="1940390" y="70338"/>
                  </a:cubicBezTo>
                  <a:cubicBezTo>
                    <a:pt x="2111400" y="61996"/>
                    <a:pt x="1850396" y="58422"/>
                    <a:pt x="2050921" y="40193"/>
                  </a:cubicBezTo>
                  <a:lnTo>
                    <a:pt x="2161453" y="30145"/>
                  </a:lnTo>
                  <a:cubicBezTo>
                    <a:pt x="2174851" y="26796"/>
                    <a:pt x="2187943" y="21810"/>
                    <a:pt x="2201647" y="20097"/>
                  </a:cubicBezTo>
                  <a:cubicBezTo>
                    <a:pt x="2359008" y="427"/>
                    <a:pt x="2277077" y="25098"/>
                    <a:pt x="2352372" y="0"/>
                  </a:cubicBezTo>
                  <a:lnTo>
                    <a:pt x="2543291" y="20097"/>
                  </a:lnTo>
                  <a:cubicBezTo>
                    <a:pt x="2566723" y="23702"/>
                    <a:pt x="2591119" y="32690"/>
                    <a:pt x="2613629" y="40193"/>
                  </a:cubicBezTo>
                  <a:cubicBezTo>
                    <a:pt x="2616978" y="50241"/>
                    <a:pt x="2624636" y="59790"/>
                    <a:pt x="2623677" y="70338"/>
                  </a:cubicBezTo>
                  <a:cubicBezTo>
                    <a:pt x="2617618" y="136993"/>
                    <a:pt x="2611484" y="138870"/>
                    <a:pt x="2583484" y="180870"/>
                  </a:cubicBezTo>
                  <a:cubicBezTo>
                    <a:pt x="2565622" y="252322"/>
                    <a:pt x="2562788" y="257800"/>
                    <a:pt x="2553339" y="361741"/>
                  </a:cubicBezTo>
                  <a:cubicBezTo>
                    <a:pt x="2549990" y="398585"/>
                    <a:pt x="2547880" y="435562"/>
                    <a:pt x="2543291" y="472272"/>
                  </a:cubicBezTo>
                  <a:cubicBezTo>
                    <a:pt x="2541173" y="489219"/>
                    <a:pt x="2535657" y="505607"/>
                    <a:pt x="2533242" y="522514"/>
                  </a:cubicBezTo>
                  <a:cubicBezTo>
                    <a:pt x="2529442" y="549115"/>
                    <a:pt x="2520562" y="651151"/>
                    <a:pt x="2513146" y="683288"/>
                  </a:cubicBezTo>
                  <a:cubicBezTo>
                    <a:pt x="2508383" y="703929"/>
                    <a:pt x="2499748" y="723481"/>
                    <a:pt x="2493049" y="743578"/>
                  </a:cubicBezTo>
                  <a:cubicBezTo>
                    <a:pt x="2485947" y="764883"/>
                    <a:pt x="2476870" y="796846"/>
                    <a:pt x="2462904" y="813916"/>
                  </a:cubicBezTo>
                  <a:cubicBezTo>
                    <a:pt x="2441907" y="839579"/>
                    <a:pt x="2424022" y="873770"/>
                    <a:pt x="2392565" y="884255"/>
                  </a:cubicBezTo>
                  <a:lnTo>
                    <a:pt x="2362420" y="894303"/>
                  </a:lnTo>
                  <a:cubicBezTo>
                    <a:pt x="2287972" y="943936"/>
                    <a:pt x="2389039" y="882083"/>
                    <a:pt x="2231792" y="934497"/>
                  </a:cubicBezTo>
                  <a:cubicBezTo>
                    <a:pt x="2221744" y="937846"/>
                    <a:pt x="2211831" y="941635"/>
                    <a:pt x="2201647" y="944545"/>
                  </a:cubicBezTo>
                  <a:cubicBezTo>
                    <a:pt x="2152303" y="958643"/>
                    <a:pt x="2101431" y="966272"/>
                    <a:pt x="2050921" y="974690"/>
                  </a:cubicBezTo>
                  <a:lnTo>
                    <a:pt x="1166666" y="954593"/>
                  </a:lnTo>
                  <a:cubicBezTo>
                    <a:pt x="1146318" y="953576"/>
                    <a:pt x="1126421" y="948189"/>
                    <a:pt x="1106376" y="944545"/>
                  </a:cubicBezTo>
                  <a:cubicBezTo>
                    <a:pt x="1069272" y="937799"/>
                    <a:pt x="1022617" y="925892"/>
                    <a:pt x="985796" y="924448"/>
                  </a:cubicBezTo>
                  <a:cubicBezTo>
                    <a:pt x="838496" y="918671"/>
                    <a:pt x="691045" y="917749"/>
                    <a:pt x="543669" y="914400"/>
                  </a:cubicBezTo>
                  <a:cubicBezTo>
                    <a:pt x="320031" y="882451"/>
                    <a:pt x="450323" y="896196"/>
                    <a:pt x="151783" y="884255"/>
                  </a:cubicBezTo>
                  <a:cubicBezTo>
                    <a:pt x="118926" y="873303"/>
                    <a:pt x="84384" y="864727"/>
                    <a:pt x="61348" y="834013"/>
                  </a:cubicBezTo>
                  <a:lnTo>
                    <a:pt x="31203" y="793820"/>
                  </a:lnTo>
                  <a:cubicBezTo>
                    <a:pt x="27853" y="780422"/>
                    <a:pt x="26594" y="766320"/>
                    <a:pt x="21154" y="753626"/>
                  </a:cubicBezTo>
                  <a:cubicBezTo>
                    <a:pt x="16397" y="742526"/>
                    <a:pt x="1263" y="735556"/>
                    <a:pt x="1058" y="723481"/>
                  </a:cubicBezTo>
                  <a:cubicBezTo>
                    <a:pt x="-2121" y="535909"/>
                    <a:pt x="2039" y="348154"/>
                    <a:pt x="11106" y="160774"/>
                  </a:cubicBezTo>
                  <a:cubicBezTo>
                    <a:pt x="12130" y="139615"/>
                    <a:pt x="24504" y="120580"/>
                    <a:pt x="31203" y="100483"/>
                  </a:cubicBezTo>
                  <a:lnTo>
                    <a:pt x="41251" y="70338"/>
                  </a:lnTo>
                  <a:cubicBezTo>
                    <a:pt x="52358" y="37016"/>
                    <a:pt x="-3967" y="51917"/>
                    <a:pt x="11106" y="50242"/>
                  </a:cubicBezTo>
                  <a:close/>
                </a:path>
              </a:pathLst>
            </a:custGeom>
            <a:solidFill>
              <a:srgbClr val="757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3CE8E85C-DEA5-43EE-9CC8-376F7D2263D2}"/>
                </a:ext>
              </a:extLst>
            </p:cNvPr>
            <p:cNvSpPr/>
            <p:nvPr/>
          </p:nvSpPr>
          <p:spPr>
            <a:xfrm>
              <a:off x="2816019" y="612844"/>
              <a:ext cx="4119909" cy="5632311"/>
            </a:xfrm>
            <a:prstGeom prst="rect">
              <a:avLst/>
            </a:prstGeom>
          </p:spPr>
          <p:txBody>
            <a:bodyPr wrap="square">
              <a:spAutoFit/>
            </a:bodyPr>
            <a:lstStyle/>
            <a:p>
              <a:r>
                <a:rPr lang="en-US" sz="36000" dirty="0"/>
                <a:t>🐱‍👤</a:t>
              </a:r>
            </a:p>
          </p:txBody>
        </p:sp>
        <p:sp>
          <p:nvSpPr>
            <p:cNvPr id="15" name="Rectangle 14">
              <a:extLst>
                <a:ext uri="{FF2B5EF4-FFF2-40B4-BE49-F238E27FC236}">
                  <a16:creationId xmlns:a16="http://schemas.microsoft.com/office/drawing/2014/main" id="{9E2C2A1E-F2E5-4757-A89B-30536B1B521A}"/>
                </a:ext>
              </a:extLst>
            </p:cNvPr>
            <p:cNvSpPr/>
            <p:nvPr/>
          </p:nvSpPr>
          <p:spPr bwMode="auto">
            <a:xfrm>
              <a:off x="5442045" y="3186752"/>
              <a:ext cx="228600" cy="474260"/>
            </a:xfrm>
            <a:prstGeom prst="rect">
              <a:avLst/>
            </a:prstGeom>
            <a:solidFill>
              <a:srgbClr val="CCCC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468699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icrosoft 365 PPT Template - 2018">
  <a:themeElements>
    <a:clrScheme name="Custom 13">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 + notes_WindowsPhoto" id="{06F410FA-7982-4700-9CD4-6674A21F6D5F}" vid="{984C213A-97C2-490A-A5CC-BFCD77ACB519}"/>
    </a:ext>
  </a:extLst>
</a:theme>
</file>

<file path=ppt/theme/theme2.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esentation1" id="{FDCA3E3A-EED1-4F46-949E-179D93D4049F}" vid="{7164159F-6F69-48F9-9B8C-593E9F2CEB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9-51052_Microsoft_Inspire_Template_Dark">
  <a:themeElements>
    <a:clrScheme name="Inspire + Ready Dark">
      <a:dk1>
        <a:srgbClr val="000000"/>
      </a:dk1>
      <a:lt1>
        <a:srgbClr val="FFFFFF"/>
      </a:lt1>
      <a:dk2>
        <a:srgbClr val="243A5E"/>
      </a:dk2>
      <a:lt2>
        <a:srgbClr val="E6E6E6"/>
      </a:lt2>
      <a:accent1>
        <a:srgbClr val="0078D4"/>
      </a:accent1>
      <a:accent2>
        <a:srgbClr val="50E6FF"/>
      </a:accent2>
      <a:accent3>
        <a:srgbClr val="9BF00B"/>
      </a:accent3>
      <a:accent4>
        <a:srgbClr val="FFB900"/>
      </a:accent4>
      <a:accent5>
        <a:srgbClr val="D2D2D2"/>
      </a:accent5>
      <a:accent6>
        <a:srgbClr val="505050"/>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Inspire_presentation template" id="{7E739AFA-BD07-4E19-85F6-836A0385FEF0}" vid="{9E257BC9-6BE8-4EFA-9879-6473FCC9F92C}"/>
    </a:ext>
  </a:extLst>
</a:theme>
</file>

<file path=ppt/theme/theme5.xml><?xml version="1.0" encoding="utf-8"?>
<a:theme xmlns:a="http://schemas.openxmlformats.org/drawingml/2006/main" name="MCAS">
  <a:themeElements>
    <a:clrScheme name="One Microsoft">
      <a:dk1>
        <a:srgbClr val="2F2F2F"/>
      </a:dk1>
      <a:lt1>
        <a:srgbClr val="FFFFFF"/>
      </a:lt1>
      <a:dk2>
        <a:srgbClr val="2F2F2F"/>
      </a:dk2>
      <a:lt2>
        <a:srgbClr val="FFFFFF"/>
      </a:lt2>
      <a:accent1>
        <a:srgbClr val="0078D7"/>
      </a:accent1>
      <a:accent2>
        <a:srgbClr val="D83B01"/>
      </a:accent2>
      <a:accent3>
        <a:srgbClr val="008272"/>
      </a:accent3>
      <a:accent4>
        <a:srgbClr val="5C2D91"/>
      </a:accent4>
      <a:accent5>
        <a:srgbClr val="00188F"/>
      </a:accent5>
      <a:accent6>
        <a:srgbClr val="002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AS" id="{9ED361A3-5E24-4064-89D9-78A6C65D7C56}" vid="{FE2CF9A0-C0B9-4F47-AF32-F7933225282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E8077F40FAB14486B36B0668DFF9C0" ma:contentTypeVersion="2" ma:contentTypeDescription="Create a new document." ma:contentTypeScope="" ma:versionID="1c255a27408a3574d1d176b385b3a9ca">
  <xsd:schema xmlns:xsd="http://www.w3.org/2001/XMLSchema" xmlns:xs="http://www.w3.org/2001/XMLSchema" xmlns:p="http://schemas.microsoft.com/office/2006/metadata/properties" xmlns:ns2="53a5883d-39b9-4fd0-a021-b94a390b5e50" targetNamespace="http://schemas.microsoft.com/office/2006/metadata/properties" ma:root="true" ma:fieldsID="88b4620183691b0316f8212da9e2be4e" ns2:_="">
    <xsd:import namespace="53a5883d-39b9-4fd0-a021-b94a390b5e5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a5883d-39b9-4fd0-a021-b94a390b5e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60AA4B-4CD5-406F-AF3B-E579F202CDAA}">
  <ds:schemaRefs>
    <ds:schemaRef ds:uri="http://www.w3.org/XML/1998/namespace"/>
    <ds:schemaRef ds:uri="http://schemas.microsoft.com/sharepoint/v3"/>
    <ds:schemaRef ds:uri="54a642d5-3eb8-46c4-881e-ecbf05e1bfc6"/>
    <ds:schemaRef ds:uri="http://purl.org/dc/terms/"/>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fc9dd618-743a-4772-9f0e-4f8c8ed924cb"/>
  </ds:schemaRefs>
</ds:datastoreItem>
</file>

<file path=customXml/itemProps2.xml><?xml version="1.0" encoding="utf-8"?>
<ds:datastoreItem xmlns:ds="http://schemas.openxmlformats.org/officeDocument/2006/customXml" ds:itemID="{E0843D2A-739E-4AB6-A4B0-D2112A9751EB}">
  <ds:schemaRefs>
    <ds:schemaRef ds:uri="http://schemas.microsoft.com/sharepoint/v3/contenttype/forms"/>
  </ds:schemaRefs>
</ds:datastoreItem>
</file>

<file path=customXml/itemProps3.xml><?xml version="1.0" encoding="utf-8"?>
<ds:datastoreItem xmlns:ds="http://schemas.openxmlformats.org/officeDocument/2006/customXml" ds:itemID="{BD28DFB8-B774-4B16-920A-A665DBF81A6A}"/>
</file>

<file path=docProps/app.xml><?xml version="1.0" encoding="utf-8"?>
<Properties xmlns="http://schemas.openxmlformats.org/officeDocument/2006/extended-properties" xmlns:vt="http://schemas.openxmlformats.org/officeDocument/2006/docPropsVTypes">
  <TotalTime>84</TotalTime>
  <Words>492</Words>
  <Application>Microsoft Office PowerPoint</Application>
  <PresentationFormat>Widescreen</PresentationFormat>
  <Paragraphs>113</Paragraphs>
  <Slides>6</Slides>
  <Notes>5</Notes>
  <HiddenSlides>1</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6</vt:i4>
      </vt:variant>
    </vt:vector>
  </HeadingPairs>
  <TitlesOfParts>
    <vt:vector size="19" baseType="lpstr">
      <vt:lpstr>Arial</vt:lpstr>
      <vt:lpstr>Calibri</vt:lpstr>
      <vt:lpstr>Calibri Light</vt:lpstr>
      <vt:lpstr>Consolas</vt:lpstr>
      <vt:lpstr>Segoe UI</vt:lpstr>
      <vt:lpstr>Segoe UI Light</vt:lpstr>
      <vt:lpstr>Segoe UI Semibold</vt:lpstr>
      <vt:lpstr>Wingdings</vt:lpstr>
      <vt:lpstr>Microsoft 365 PPT Template - 2018</vt:lpstr>
      <vt:lpstr>3_White Template</vt:lpstr>
      <vt:lpstr>Office Theme</vt:lpstr>
      <vt:lpstr>1_9-51052_Microsoft_Inspire_Template_Dark</vt:lpstr>
      <vt:lpstr>MCAS</vt:lpstr>
      <vt:lpstr>Investigate Security Incidents with Microsoft Defender for Endpoint</vt:lpstr>
      <vt:lpstr>PowerPoint Presentation</vt:lpstr>
      <vt:lpstr>Cross-platform  coverage by Microsoft</vt:lpstr>
      <vt:lpstr>Microsoft Defender for Endpoint</vt:lpstr>
      <vt:lpstr>In the life of a SecOps </vt:lpstr>
      <vt:lpstr>Become a  Microsoft Defender for Endpoint Ninja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Heike Ritter</dc:creator>
  <cp:lastModifiedBy>Steve Scholz</cp:lastModifiedBy>
  <cp:revision>3</cp:revision>
  <dcterms:created xsi:type="dcterms:W3CDTF">2019-04-23T16:52:14Z</dcterms:created>
  <dcterms:modified xsi:type="dcterms:W3CDTF">2020-10-20T17:50:35Z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yongrhee@microsoft.com</vt:lpwstr>
  </property>
  <property fmtid="{D5CDD505-2E9C-101B-9397-08002B2CF9AE}" pid="5" name="MSIP_Label_f42aa342-8706-4288-bd11-ebb85995028c_SetDate">
    <vt:lpwstr>2019-05-28T18:10:55.7634485Z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2b27d90d-3438-479b-9c32-6b34eb5bd59b</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0x0101000EE8077F40FAB14486B36B0668DFF9C0</vt:lpwstr>
  </property>
</Properties>
</file>